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2"/>
  </p:notesMasterIdLst>
  <p:handoutMasterIdLst>
    <p:handoutMasterId r:id="rId13"/>
  </p:handoutMasterIdLst>
  <p:sldIdLst>
    <p:sldId id="282" r:id="rId2"/>
    <p:sldId id="283" r:id="rId3"/>
    <p:sldId id="284" r:id="rId4"/>
    <p:sldId id="286" r:id="rId5"/>
    <p:sldId id="331" r:id="rId6"/>
    <p:sldId id="287" r:id="rId7"/>
    <p:sldId id="288" r:id="rId8"/>
    <p:sldId id="290" r:id="rId9"/>
    <p:sldId id="292" r:id="rId10"/>
    <p:sldId id="289" r:id="rId11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FF"/>
    <a:srgbClr val="FFCF01"/>
    <a:srgbClr val="0000FF"/>
    <a:srgbClr val="996633"/>
    <a:srgbClr val="009900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0929"/>
  </p:normalViewPr>
  <p:slideViewPr>
    <p:cSldViewPr>
      <p:cViewPr varScale="1">
        <p:scale>
          <a:sx n="80" d="100"/>
          <a:sy n="80" d="100"/>
        </p:scale>
        <p:origin x="87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49E3A693-CBAE-4F96-B48B-2D58B0B491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EB84E775-FAAD-470C-B640-07D5A9BDBF5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1C28971A-66D7-46EF-8A6B-6587E30FB76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EDCFA24D-1465-4257-B0FA-5A3A5C68A32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661183-89CD-4D8B-9A1C-C09A9D127C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36:08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330">
    <iact:property name="dataType"/>
    <iact:actionData xml:id="d0">
      <inkml:trace xmlns:inkml="http://www.w3.org/2003/InkML" xml:id="stk0" contextRef="#ctx0" brushRef="#br0">13953 5237 0,'0'0'5,"0"0"5,0 0-1,0 0 1,62 21 0,54-5-1,83-3 0,41-13 2,70-21-2,29-4 0,13-8 1,20 0 0,1 4 0,-1 0-1,-37 0 0,-20 4 1,-38 0 0,-45-4-1,-50-8 1,-54-13-1,-37-20 0</inkml:trace>
    </iact:actionData>
  </iact:action>
  <iact:action type="add" startTime="22868">
    <iact:property name="dataType"/>
    <iact:actionData xml:id="d1">
      <inkml:trace xmlns:inkml="http://www.w3.org/2003/InkML" xml:id="stk1" contextRef="#ctx0" brushRef="#br0">13784 7253 0,'0'0'7,"0"0"2,0 0 0,95-16 1,50-9-1,86-8 1,71 0 0,21-9-1,12 1 1,9 0 0,7 3-1,26 5 1,8 4 0,3 4-1,-7 5 1,-38-1-1,-20 0 2,-41-4-3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36:08.2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288">
    <iact:property name="dataType"/>
    <iact:actionData xml:id="d0">
      <inkml:trace xmlns:inkml="http://www.w3.org/2003/InkML" xml:id="stk0" contextRef="#ctx0" brushRef="#br0">13995 12077 0,'0'0'2,"0"0"2,0 0 3,0 0 1,0 0 2,0 0-1,0 0 1,0 0-1,0 0 1,0 0-1,0 0 1,0 0-1,-71-29 1,26 21-1,-13-1 1,0 1 0,4 0-1,5-1 0,3-3 1,5 0-1,3-1 1,1 5 0,-4 0 0,-1-1 0,1 1-1,-9 4 0,1 0 0,-1 4 1,-4 0 0,-4 4 0,5 0-1,-5 0 0,12 0 1,9 0-1,-4 1 0,3 3 2,-11 8-2,-9 9 0,-13 8 1,-7 9-1,3-1 1,9 5-1,17-5 1,7-4 0,13 1-1,13-1 3,3 0-5,5 0 2,-4 5 1,-1 3 0,1 1-1,-1-5 1,5-3-1,4-5 1,0-4-1,4-4 0,4-1 1,8 5 0,9 5-1,12-1 0,13 4 1,12 0 0,-5-4 0,1-4-1,-4-4 1,4-4-1,-5 0 3,17-1-6,13 1 5,8 0-2,4-5 0,-8-8 1,-17-3 0,-4-5-1,-8-5 1,-5 1-1,1-4 0,4 0 1,4-1 0,8 1-1,13 0 1,3-5-1,1-3 1,-9-1-1,-11 1 1,-18-1-1,-4-3 2,-7-1-3,-1-8 2,-4-4-1,-5-17 0,-7-8 2,-9-4-2,-8 4 1,-12-4-2,-13-8 3,-12-5-2,-13-8 0,-12-8 1,-12 0-1,-17 4 1</inkml:trace>
    </iact:actionData>
  </iact:action>
  <iact:action type="add" startTime="7676">
    <iact:property name="dataType"/>
    <iact:actionData xml:id="d1">
      <inkml:trace xmlns:inkml="http://www.w3.org/2003/InkML" xml:id="stk1" contextRef="#ctx0" brushRef="#br0">12092 13870 0,'0'0'6,"0"0"3,0 0 1,0 0-1,0 0 2,0 0-3,0 0 2,0 0-1,0 0 1,-5-42 0,34 13-1,21-12 1,29-13-1,16-4 1,0 4-1,-8 4 2,-4 1-2,-5 3 1,9-3-1,4 7-1,-4 9 2,-13 8 0,-12 9-1,-12 3 1,-4 5 1,-5 0-3,0-1 1,1 5 1,3 4 0,9 4-1,12 5 1,13 7-1,-1 1 1,-3 3-1,-13 1 0,-8-4 1,-9-1 0,-3 1-1,-5 4 0,-4-1 1,0 5-1,-4 0 1,0 0-1,-4 0 1,-4-5 0,-5-3-1,1-1 1,-1 1-2,-3 0 3,-5-1-2,0 5 1,-4 0-1,0 3 1,-4 9-1,-4 17 0,-4 12 1,-13 13-1,-12 8 2,-12-1-2,-13 1 0,-8-8 0,-5-13 1,9-12-1,-4-9 1,12-12 0,5-4-1,3 0 0,1-5 1,-5 1 0,-8-4-1,-12-5 0,-13-8 2,-12-4-2,-5 0 0,5 0 1,8 0-1,9 0 1,-1 0-1,-8-8 1,-4-5-1,4 1 1,13-5-1,8 1 1,16-1-1,9 1 1,3-5 0,9 0-1,9-8 0,3-8 1,5-13-1,-1-20 1,5-4-1,0-1 1,12 0-1,21-11 1,33-22-1,37-20 1,25-5-1,4 25 0,4 30 1</inkml:trace>
    </iact:actionData>
  </iact:action>
  <iact:action type="add" startTime="11230">
    <iact:property name="dataType"/>
    <iact:actionData xml:id="d2">
      <inkml:trace xmlns:inkml="http://www.w3.org/2003/InkML" xml:id="stk2" contextRef="#ctx0" brushRef="#br0">11980 15385 0,'0'0'2,"0"0"-2,0 0 6,0 0 2,0 0 3,0 0-3,0 0 2,0 0 0,8-70-1,17 24 0,25-8 1,24-8 0,21 4-1,9 4 2,-5 9-2,-8 12 1,0 4-1,8 4 1,5 0 0,7 4-2,-11 5 2,-18 3-1,-15 9 2,-9 4-2,-5 4 1,9 5-1,13 3 1,3-4-1,18 5 1,3 3-1,-4 1 0,-12 3 1,-13 1 0,-16 0-2,-9 0 3,-7-5-2,-1 5 1,4 0 0,9 3 0,-5 5-2,18 9 3,3 7-2,0 5-1,-8 4 3,-13-1-2,-12-3 1,-8-4-1,-8-9 0,-9 0 1,-4-4-1,-4-4 1,-4 9-1,-8 3 1,-5 9-1,-4-1 0,-7 1 1,-6 0-1,-11-1 1,-5 5 0,-4 0-1,1 0 2,11-13-3,-7-8 2,3-4-1,1-8 1,-9 0-1,-8 0 1,-17 3-1,-8 1 0,0-4 1,1-5 0,7-7 0,-8-5-1,-16 4 0,-13 5 1,-13-1-1,14-4 1,11-8-1,1-4 1,-1-4 0,-3 4 1,3 4-3,5 0 1,12 0 1,9-9-1,11-3 1,9-9-1,13 1 1,8-1-1,8 0 0,0-12 2,4-21-2,4-37 0,13-54 0,25-70 1,53-83 0,66-62-1,38-1 1,-8 51 0</inkml:trace>
    </iact:actionData>
  </iact:action>
  <iact:action type="remove" startTime="16534">
    <iact:property name="style" value="instant"/>
    <iact:actionData xml:id="d3" ref="#d1"/>
  </iact:action>
  <iact:action type="remove" startTime="16696">
    <iact:property name="style" value="instant"/>
    <iact:actionData xml:id="d4" ref="#d2"/>
  </iact:action>
  <iact:action type="add" startTime="16019">
    <iact:property name="dataType" value="strokeEraser"/>
    <iact:actionData xml:id="d5">
      <inkml:trace xmlns:inkml="http://www.w3.org/2003/InkML" xml:id="stk3" contextRef="#ctx0" brushRef="#br1">24274 18379 0,'0'0'5,"-66"16"4,20-3 1,-4 3 0,1 1 0,7 4-2,13 8 2,1 8-1,7 12 1,4 9-1,1 9 2,16-9-2,16 0 0,22 0 1,15-9-2,9-11 3,-4-18-2,8-7 1,26-13-1,32-21 2,29-12-3,-8-9 2,-25 5 2,-9 0-5,-3 0 2,8 4 1,-1-5-2,-23 1 3,-14-4-2,-16-9 0,-12 0 1,-17 5-1,-8 7 0,-9 5 1,-7 8 0,-5 5-2,-4-1 2,-4 0 0,-9-3-1,-16-10 1,-25-3 0,-24 0-1,-9 8 1,8 8-2,13 5 2,12 3 0,9 5-1,-5 0 0,-4 3 1,-24 5-1,-13 0 1,-17 5-1,9-1 1,20 0-1,9 0 5,-13 4-9,-16 13 4,-25 8 1,-4 8-1,12 5 2,25-1-2,33 0 1,4 9-2,21 8 2,8 13-1,13 15 2,7 10-2,22 11 1,33 18-1,41-10 0,16-23 1,-12-39 3,-20-24-8</inkml:trace>
    </iact:actionData>
  </iact:action>
  <iact:action type="add" startTime="25310">
    <iact:property name="dataType"/>
    <iact:actionData xml:id="d6">
      <inkml:trace xmlns:inkml="http://www.w3.org/2003/InkML" xml:id="stk4" contextRef="#ctx0" brushRef="#br0">14901 13166 0,'0'0'1,"0"0"-1,0 0 6,0 0 3,0 0 1,0 0-1,0 0 1,0 0-1,0 0 1,0 0 0,0 0 0,0 0-1,0 0 1,0 0-1,0 0 0,29 41 1,-9-4 0,1 5-1,0 7 1,-1 5-1,1 4 0,4 8 1,8 5 1,8 8-2,-3-1 0,-9-3 0,-13-13 2,-12-8-2,-8-9 0,-8 5 1,-13 8-1,-8 8 1,-4 4 0,-5 9-1,5 4 0,0 4 1,8-8-1,8-21 1,9-29 0,12-21-1</inkml:trace>
    </iact:actionData>
  </iact:action>
  <iact:action type="add" startTime="26119">
    <iact:property name="dataType"/>
    <iact:actionData xml:id="d7">
      <inkml:trace xmlns:inkml="http://www.w3.org/2003/InkML" xml:id="stk5" contextRef="#ctx0" brushRef="#br0">14876 15236 0,'0'0'1,"0"0"7,0 0 2,0 0-1,0 0 1,0 0-1,0 0 1,0 0 0,45 8-1,18 9 1,11 8-2,0 4 3,-11-1-2,-14 6 0,-12-1 1,-8 0 0,-4 4-1,-4 0 1,-5 9 0,-7 4-1,-5 3 1,-8 18-1,-9 16 1,-28 25-1,-17 12 1,-12-4 0,3-25-1,14-25 0,15-24 1,9-17 0,13-21-1,4-12 0</inkml:trace>
    </iact:actionData>
  </iact:action>
  <iact:action type="add" startTime="31811">
    <iact:property name="dataType"/>
    <iact:actionData xml:id="d8">
      <inkml:trace xmlns:inkml="http://www.w3.org/2003/InkML" xml:id="stk6" contextRef="#ctx0" brushRef="#br0">11525 14772 0,'0'0'3,"0"0"-3,0 0 9,0 0 0,0 0 2,0 0-2,0 0 0,0 0 0,0 0 1,49-21 2,-24 13-4,4 0 2,0 0-1,0-1 1,0 1-1,0 0 1,0-1-1,0 1 0,4 0 1,-4 4 0,4 0 0,0-1-1,0 1 2,4 4-3,-3 0 2,-1-4 0,-4 0-1,0 4 1,-5 0-1</inkml:trace>
    </iact:actionData>
  </iact:action>
  <iact:action type="add" startTime="33394">
    <iact:property name="dataType"/>
    <iact:actionData xml:id="d9">
      <inkml:trace xmlns:inkml="http://www.w3.org/2003/InkML" xml:id="stk7" contextRef="#ctx0" brushRef="#br0">11545 16225 0,'0'0'5,"0"0"5,0 0-2,0 0 2,0 0 0,0 0-1,0 0 1,0 0-1,0 0 1,33 42-1,1-34 1,7 4 0,9 5-1,12 0 1,0 3-1,12-3 1,1-9 0,3-8 0,1-4-1,8 0 0,-17 0 2,0 0-3,-8-1 2,-4-7-1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36:08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768">
    <iact:property name="dataType"/>
    <iact:actionData xml:id="d0">
      <inkml:trace xmlns:inkml="http://www.w3.org/2003/InkML" xml:id="stk0" contextRef="#ctx0" brushRef="#br0">5377 3212 0,'0'0'1,"0"0"-1,0 0 7,0 0 3,0 0-1,0 0 1,53 9-1,-28 7 1,12-7-1,17 7 2,12-8-2,21 1 1,8-9-1,1 0 1,-1 8-1,-4-8 1,0-8-1,4 8 1,0-9 0,-8 1-1,-8-8 0,-13 7 1,-17 1-1,-7 0 1,-5 8-1,-8-9 1,0 9 0,8 0-1,5 0 1,7 0-1,9 0 1,8-8-1,5 8 0,-1-8 1,-8 0-1,0 8 1,-12-9-1,-9 9 1,1-8-1,-1 8 2,0-8-2,5 8 0,8-9 1,4 9-1,4-8 1,4 8-1,0-8 1,0 8-1,-4 0 1,-4 0-1,-4 0 1,4-8 0,0 8-1,4-9 1,8 9-1,9-8 1,-1 8-1,1 0 1,-9 0-1,-3 0 1,-10 0 0,1 0-1,0-8 0,4 8 1,5-8-1,-1 8 1,4 0 0,5 0-1,-1 8 0,-8-8 2,-8 8-3,-8-8 2,-9 8-1,-4-8 1,-3 9-1,3-9 1,-12 8 0,4-8-1,0 0 1,4 0-1,4 0 1,4 0-2</inkml:trace>
    </iact:actionData>
  </iact:action>
  <iact:action type="add" startTime="13439">
    <iact:property name="dataType"/>
    <iact:actionData xml:id="d1">
      <inkml:trace xmlns:inkml="http://www.w3.org/2003/InkML" xml:id="stk1" contextRef="#ctx0" brushRef="#br0">4148 2807 0,'0'0'5,"0"0"5,0 0 0,0 0-1,0 0 1,0 0-2,0 0 2,0 41 0,0-41 0,0 8-1,0-8 1,0 9-1,0-9 2,0 0-2,0 0 0,0 0 1,0 8-1,0-8 1,0 0-1,0 0 1,0 0-1,0 0 1,0 0 0,0 0-1,8 0 0,-8 0 1,8 0-1,-8 0 0,9 0 1,7 8 0,9 0-1,16 9 1,26 8-1,7 8 1,9-8 0,0 0 0,-13-9-1,0 1 1,5-1-1,7 1 0,5-9 0,13 9 1,-14-9-1,1 0 1,-16 1-1,-13-9 1,4 0 0,4 0-1,4 0 0,9 0 1,8-9-1,0 9 1,-1-8 1,-11 0-3,-5 0 3,-8-9-3</inkml:trace>
    </iact:actionData>
  </iact:action>
  <iact:action type="add" startTime="16083">
    <iact:property name="dataType"/>
    <iact:actionData xml:id="d2">
      <inkml:trace xmlns:inkml="http://www.w3.org/2003/InkML" xml:id="stk2" contextRef="#ctx0" brushRef="#br0">22654 1912 0,'0'0'9,"99"-74"-2,9-1 2,37-16 1,0 8 0,-13 9-1,-8 16 1,-4 25-1,0 25 1,-4 16 0,-13 0-1,-16 9 1,-12-9-1</inkml:trace>
    </iact:actionData>
  </iact:action>
  <iact:action type="add" startTime="16338">
    <iact:property name="dataType"/>
    <iact:actionData xml:id="d3">
      <inkml:trace xmlns:inkml="http://www.w3.org/2003/InkML" xml:id="stk3" contextRef="#ctx0" brushRef="#br0">23436 1109 0,'0'0'7,"0"0"3,0 0-1,0 0 1,41 8-1,17 1 1,42 7-1,24 1 0,8 8 1,-4-9 0,1 1-1,-9-1 1,-4 1 0,-25 8-2,-25-9 4,-21 1-4,-12-1 1,-16 18 2,-21 7-2,-42 42 1</inkml:trace>
    </iact:actionData>
  </iact:action>
  <iact:action type="add" startTime="17073">
    <iact:property name="dataType"/>
    <iact:actionData xml:id="d4">
      <inkml:trace xmlns:inkml="http://www.w3.org/2003/InkML" xml:id="stk4" contextRef="#ctx0" brushRef="#br0">24119 2682 0,'0'0'10,"0"0"-3,4-49 2,12-9 0,9-33 1,4-25-1,0 0 1,-4 25 0,-8 33 0,-5 8-1,5 25 0,-13 0 1,4 9 0,0 8-1,1-9 0,-1 9 1,0 0-1,-4-1 0,0 9 2,0-8-2,1 8 1,3 0-1,-8 0 1,0 0-1,0 0 0,0 0 1,0 0-1,0 17 1,4 24 0,4 67 0,5 74-1,-9 50 0,-4-1 1,0-7-1,0-25 1,4-25-1,0-17 1,0-33 0,-8-33-1,-4-33 0,0-16 1,-1-18 0,1-7-1,4-9 1,-9 1 0,13-9-2,-49-133 2</inkml:trace>
    </iact:actionData>
  </iact:action>
  <iact:action type="add" startTime="17644">
    <iact:property name="dataType"/>
    <iact:actionData xml:id="d5">
      <inkml:trace xmlns:inkml="http://www.w3.org/2003/InkML" xml:id="stk5" contextRef="#ctx0" brushRef="#br0">24735 1846 0,'0'0'7,"0"0"1,0 0 3,37 83-2,13 0 0,8 16 1,0 0-1,-17-16 2,-16-25-3,-17-8 2,-12-9 0,-12 9-1,-26 33 1,-32 16-1</inkml:trace>
    </iact:actionData>
  </iact:action>
  <iact:action type="add" startTime="19779">
    <iact:property name="dataType"/>
    <iact:actionData xml:id="d6">
      <inkml:trace xmlns:inkml="http://www.w3.org/2003/InkML" xml:id="stk6" contextRef="#ctx0" brushRef="#br0">21926 3312 0,'0'0'7,"0"0"0,0 0 4,0 0-2,0 0 0,0 0 0,0 0 1,74 16 0,-3-16 0,28 9-1,17-1 1,12 0 1,0-8 0,-3 0-3,-10 0 1,-11-8 0,-17 8 1,-17-8-1,-12 8 0,-8-9 1,-9 1-1,-4-8 0,-8 7 1</inkml:trace>
    </iact:actionData>
  </iact:action>
  <iact:action type="add" startTime="20176">
    <iact:property name="dataType"/>
    <iact:actionData xml:id="d7">
      <inkml:trace xmlns:inkml="http://www.w3.org/2003/InkML" xml:id="stk7" contextRef="#ctx0" brushRef="#br0">21976 3916 0,'0'0'8,"0"0"0,0 0 1,0 0 1,0 0-1,74-8 1,1 0 0,28-9-1,9 1 1,24-1 0,17-8-1,-4 9 1,-20 7-1,-14 1 1,-11-8 0,-9-1-1,-4 9 0,-17 8 1</inkml:trace>
    </iact:actionData>
  </iact:action>
  <iact:action type="add" startTime="20620">
    <iact:property name="dataType"/>
    <iact:actionData xml:id="d8">
      <inkml:trace xmlns:inkml="http://www.w3.org/2003/InkML" xml:id="stk8" contextRef="#ctx0" brushRef="#br0">22559 4231 0,'0'0'6,"0"0"9,79-25-11,-9 9 6,25-1-1,9 0 0,-1 1 2,-8-1-2,-12-8 1,-9 1-1,-16-1 0</inkml:trace>
    </iact:actionData>
  </iact:action>
  <iact:action type="add" startTime="20969">
    <iact:property name="dataType"/>
    <iact:actionData xml:id="d9">
      <inkml:trace xmlns:inkml="http://www.w3.org/2003/InkML" xml:id="stk9" contextRef="#ctx0" brushRef="#br0">22646 4852 0,'0'0'6,"0"0"6,0 0-5,50-12 3,32-1-1,63-8 1,50-8 0,7 5 0,-16-1-2,-28 0 2,-30 8 0</inkml:trace>
    </iact:actionData>
  </iact:action>
  <iact:action type="add" startTime="41607">
    <iact:property name="dataType"/>
    <iact:actionData xml:id="d10">
      <inkml:trace xmlns:inkml="http://www.w3.org/2003/InkML" xml:id="stk10" contextRef="#ctx0" brushRef="#br0">4909 5415 0,'0'0'4,"0"0"-4,0 0 8,0 0 1,0 0 1,0 0-1,0 0 1,0 0-1,0 0 1,0 0 0,46 17-1,7-17 1,26 0-1,16 0 1,21 4-1,21-4 2,11 0-2,14 4-1,-9 0 3,8 4-2,-16-4 1,-4-4-1,-5 0 1,-7 0 1,-10 5-3,6-1 1,11-4 1,9 0-1,12 4 0,13 0 1,8-4 0,0-4-1,0-4 1,-13-1-1,-8 1 2,-8 0-3,-8-1 1,-13 5 0,0-4 1,9 0 0,8 0-1,-5 3 1,-3 1 0,4 0 1,12 0-3,8-4 2,13-9-1,4-8 1,-5 0-1,-3 1 1,-9 3-1,-20 8 1,-13 1-1,1 8 1,3 4-1,9 8 1,-5-4-1,-20-8 0</inkml:trace>
    </iact:actionData>
  </iact:action>
  <iact:action type="add" startTime="52458">
    <iact:property name="dataType"/>
    <iact:actionData xml:id="d11">
      <inkml:trace xmlns:inkml="http://www.w3.org/2003/InkML" xml:id="stk11" contextRef="#ctx0" brushRef="#br0">21740 1051 0,'0'0'2,"0"-49"-1,0-34 9,4-41-1,4-1 1,0 18 1,-8 32-3,0 17 2,-8 8 0,-4 1-1,-13 7 1,-16-7-1,-17 7 1,-9 9-1,5 17 1,13 7-1,3 26 0,-3 8 2,-1 8-2,4 17 1,9-9-2,12 0 3,13-8-2,8-16 1,4 0-1,4-1 1,4-8 0,1 9 0,3-9 0,0 1-1,1-1 1,-1-8-1,1 8 0,-1-8 2,-4 8-2,1-8 0,-1 9 1,-4-9-1,8 25 1,1 41 0,3 83-1,1 116 1,-17 41-1,-4-8 0,-5-16 2,9-75-2,5-50 0,7-49 1,5-50-1,12-25 0,12-17 2,13-16-2,24-33 1,17-33-2,-8-33 3,-12-34-2,-30-8 1,-16 17-1,-16 8 1,-9 34-1,-4 15 1,-4 18-1,0 15 2,4 18-3,-9-1 2,5 1-1,4 8 1,0-1-1,4 1 1,9 0 0,20-1-1,33 1 0,42-8 1,24-9 1,-4-25-3</inkml:trace>
    </iact:actionData>
  </iact:action>
  <iact:action type="add" startTime="54885">
    <iact:property name="dataType"/>
    <iact:actionData xml:id="d12">
      <inkml:trace xmlns:inkml="http://www.w3.org/2003/InkML" xml:id="stk12" contextRef="#ctx0" brushRef="#br0">21401 935 0,'0'0'4,"0"0"5,0 0 1,-29 42-1</inkml:trace>
    </iact:actionData>
  </iact:action>
  <iact:action type="add" startTime="55895">
    <iact:property name="dataType"/>
    <iact:actionData xml:id="d13">
      <inkml:trace xmlns:inkml="http://www.w3.org/2003/InkML" xml:id="stk13" contextRef="#ctx0" brushRef="#br0">24280 3444 0,'0'0'5,"0"0"9,0 0-9,0 0 5,0 0 0,0 0-1,0 0 1,0 0-1,0 0 1,0 0-1,0 0 1,0 0 0,0 0-1,66 9 1,-4-1-1,34 0 1,15-8-1,5 0 2,-8 0-3,-17 0 2,-17 0 0,-20 0-1,-13 8 1,-8-8-1,-16 0 1,0 0 0,-5 0-1,-4 0 1,-4 0-1,0 0 0,5 0 1,-9 0-1,0 0 0,0 0 1,0 0-1,-108 9 1,21 16 0,-29-1 0,-16 10-1,-4-10 0,7 1 1,22 8 0,28-8-1,21 0 0,21-8 1,12-9-1,9-8 1,3 8 0,5-8-1,0 0 1,3 0-1,1 0 1,0 0-1,4-8 0,0 8 1,0 0-1,0 0 1,170 16 0,-58-7-1,-5-9 0,-8-9 1,-12 9 0,-12-8 0,-21 8-2,-17 0 3,-12 0-2,-9 0 0,-3 0 2,-5 0-2,-8 0 0,0 0 1,0 0-1,-257-91 1,-12 17-1,50 32 1,70 26-1,58 16 1,37 0-1,21 0 1,17 0-1,7 0 1,9 0-1,0 0 1,0 0-1,158 33 1,-5-25 0,29 0-1,12-8 3,1-8-5,-1 0 3,-20-9-1,-29-8 1,-25-8-1,-33-8 1,-21-9-1</inkml:trace>
    </iact:actionData>
  </iact:action>
  <iact:action type="add" startTime="81736">
    <iact:property name="dataType"/>
    <iact:actionData xml:id="d14">
      <inkml:trace xmlns:inkml="http://www.w3.org/2003/InkML" xml:id="stk14" contextRef="#ctx0" brushRef="#br0">19911 3461 0,'0'0'3,"0"0"-3,0 0 9,0 0 0,0 0 1,0 0 0,66-33-1,-4-9 1,21 1-1,16-17 1,34-8 0,16 8-1,20 0 1,26 8 0,3 9-1,9-1 0,17 9 1,-17 0-1,-17 8 1,-25 9-1,-28 7 1,-34 9 1,-28 0-3,-21-8 2,-9 8-1,-8 0 1,-4-16-1,-4-26 0</inkml:trace>
    </iact:actionData>
  </iact:action>
  <iact:action type="add" startTime="84476">
    <iact:property name="dataType"/>
    <iact:actionData xml:id="d15">
      <inkml:trace xmlns:inkml="http://www.w3.org/2003/InkML" xml:id="stk15" contextRef="#ctx0" brushRef="#br0">23825 3494 0,'0'0'6,"0"0"3,0 0 0,0 0 1,0 0 0,0 0 1,75 41-3,-18-24 1,34 16 1,21 0-1,21 9 2,-9-9-2,-13-8 1,-3-17-1,-13-8 0,-8 0 1,-8 8 0,-17-8 0,-25 8-2,-4-8 2,-12 0 0,-5 0-1,-3 0 0,-5 0 1,-4 0 0,-8 0-1,4 0 1,-83-16 0,-53-17-1,-38 0 1,4 8-1,46 16 1,46 9-1,28 0 1,17 0-1,12 0 1,5-8-1,3 8 1,9-8-1,4 8 1,8-8-1,21 8 1,42-9-1,32 9 1,34-8 0,11-8-1</inkml:trace>
    </iact:actionData>
  </iact:action>
  <iact:action type="add" startTime="86036">
    <iact:property name="dataType"/>
    <iact:actionData xml:id="d16">
      <inkml:trace xmlns:inkml="http://www.w3.org/2003/InkML" xml:id="stk16" contextRef="#ctx0" brushRef="#br0">24880 1366 0,'0'0'6,"0"0"4,0 0-1,0 0 1,0 0-1,0 0 1,0 0-1,0 0 3,0 0-4,-29 58 1,4-17 1,-24 34-1,-34 32 1,-25 42 0,-12 17-1,17 0 1,12-34-1,29-41 1,16-41 0,17-25-1</inkml:trace>
    </iact:actionData>
  </iact:action>
  <iact:action type="add" startTime="87491">
    <iact:property name="dataType"/>
    <iact:actionData xml:id="d17">
      <inkml:trace xmlns:inkml="http://www.w3.org/2003/InkML" xml:id="stk17" contextRef="#ctx0" brushRef="#br0">24355 2658 0,'0'0'5,"0"0"4,0 0 1,0 0 0,0 0-1,0 0 1,0 41 0,8-33-1,8 9 1,18 8-1,19-9 1,14 1-1,7-25 1,13-17-1,16-25 0</inkml:trace>
    </iact:actionData>
  </iact:action>
  <iact:action type="add" startTime="91253">
    <iact:property name="dataType"/>
    <iact:actionData xml:id="d18">
      <inkml:trace xmlns:inkml="http://www.w3.org/2003/InkML" xml:id="stk18" contextRef="#ctx0" brushRef="#br0">15650 11390 0,'0'0'3,"0"0"1,-13 53 3,17-36 2,9-1 1,12 1-1,24 0 1,22-13-1,24-13 1,45-20-1,26-16 1,24-1-1,13 9 1,0 4 0,-1 4-1,22 0 1,-1 4-1,-3 4 1,15-7 0,-11 7-1,-17 4 1,-1 1 0,-7 7-1,-9 9 0,21 5 1,25 7 0,0 5-1,16-1 1,1-3-1,-13-1 1,-9-4-1,-3-8 1,-21 0-1,-17-8 1,-8-17-1,-4-20 1,-21-47 0,-24-57-1</inkml:trace>
    </iact:actionData>
  </iact:action>
  <iact:action type="add" startTime="94805">
    <iact:property name="dataType"/>
    <iact:actionData xml:id="d19">
      <inkml:trace xmlns:inkml="http://www.w3.org/2003/InkML" xml:id="stk19" contextRef="#ctx0" brushRef="#br0">20631 3088 0,'0'0'3,"0"0"-3,0 0 10,0 0-1,0 0 0,0 0 0,0 0 1,0 0-1,4 42 1,25-34-1,17 0 1,16 0 0,12-8-1,21-16 1,21-9-1,21-8 2,12 0-2,0-9 1,-13 1-1,-24 0 1,-21-9-1,-8-8 0,3 0 1,10-8 0,-1 0-1,4-9 1,-8-8-1,-12-16 1,-17-1 0,-13-7-1,-7-9 0,-13 0 1,-4-8 0,-9 0-1,-12-9 0,-4 9 1,-4-9 0,4 9-1,-8 8 0,0 0 1,-5 17 0,-3 0-1,-1 16 0,1 16 1,-5 1 0,0 8-1,-20-33 1,-25-16-1,-21-26 1,-4 17 0,24 33-1,18 34 0,7 7 1,5 9 0,0 8-1,-9 9 1,-11-1-1,-10 17 1,-15 0-1,-5 17 1,4-9 0,13 9-1,12-1 2,12-8-3,5-8 1,4 0 1,-1 0 0,-3 0-1,-5 0 1,-7 9-1,-5-9 0,-4 8 0,-9 9 1,5-1 0,8 1-1,0 16 0,0 16 0,0 18 1,1 32-1,-6 50 1,1 42 1,-4 24-3,-4 8 2,8-16 0,4-8-1,12-25 0,9-8 1,16-9-1,21-8 1,17 17-1,20 16 1,21 8 0,8 1-1,17-9 1,0-41-1,8-42 1,16-41-1,13-41 0</inkml:trace>
    </iact:actionData>
  </iact:action>
  <iact:action type="add" startTime="100168">
    <iact:property name="dataType"/>
    <iact:actionData xml:id="d20">
      <inkml:trace xmlns:inkml="http://www.w3.org/2003/InkML" xml:id="stk20" contextRef="#ctx0" brushRef="#br0">6109 14118 0,'0'0'2,"0"0"0,0 0 7,0 0 0,0 0 1,0 0 0,0 0-1,0 0 1,-25 41 0,42-28-1,16 3 0,33 9 1,37 12 0,46 1-1,42-1 2,20 0-2,0-12 0,8-4 1,0-1-1,-12-7 1,-12-9-1,-13-4 1,-5-8-1,-11 4 0,-1-1 1,-16 1 0,-12-8 0,-9-13 0</inkml:trace>
    </iact:actionData>
  </iact:action>
  <iact:action type="add" startTime="105864">
    <iact:property name="dataType"/>
    <iact:actionData xml:id="d21">
      <inkml:trace xmlns:inkml="http://www.w3.org/2003/InkML" xml:id="stk21" contextRef="#ctx0" brushRef="#br0">5890 15608 0,'0'0'3,"0"0"-3,0 0 11,0 0-2,0 0 0,0 0 0,0 0 1,0 0-1,70 25 1,-29-16-1,17-1 1,4-4 0,29-4-1,33 4 1,25 0-1,29 9 1,33 12-1,9 4 1,24 4 0,0 4 0,-25-8-1,-16-13 0,-13-7 1,-24-9-1,-9-4 1,-12-1 0,-25-7-1,-13-21 1,-20-21 0,-21-12-1</inkml:trace>
    </iact:actionData>
  </iact:action>
  <iact:action type="add" startTime="108449">
    <iact:property name="dataType"/>
    <iact:actionData xml:id="d22">
      <inkml:trace xmlns:inkml="http://www.w3.org/2003/InkML" xml:id="stk22" contextRef="#ctx0" brushRef="#br0">24235 3983 0,'0'0'6,"0"0"2,-42 24 2,22-15-1,-1-1 1,-4-8-1,-4 0 1,-21-25 1,-41-49-3,-37-67 4,-13-58-3,13-41-1,29 8 4,24 8-5,9-16 3,12 17 0,21 32-1,13 42 1,16 42 0,4 40-1,4 9 1,0 17-1,0 16 1,0 0-1,4 9 1,5-9-1,7 8 0,14-16 1,28 0 0,37-17-1,25 9 1,17 0-1,4-1 1,-9 1 0,1-1-1,-9 18 0,-12-1 1,-21 16-1,-21 9 1,-16 0-1,-8 0 1,-5 9 0,5-9-1,0 8 1,4 0-1,3 1 1,-3-1 0,-8 8-1,-9-7 1,-12-1-2,-5-8 2,-3 8 0,-5-8-1,-3 9 1,-1-9-1,0 8 1,1-8 0,-5 8-1,0-8 0,0 8 1,0-8-1,0 9 1,0-9-1,0 8 1,5 9-1,3-1 1,9 34 0,16 41-1,13 66 1,8 42-1,-9 16 1,-16 1-1,-8-18 0,-12-7 2,-9-26-2,-4-24 2,-4-17-3,-5-33 1,1-8 1,-4-17 0,-1-16-1,-7-25 0,-30-25 2,-107-66-3</inkml:trace>
    </iact:actionData>
  </iact:action>
  <iact:action type="add" startTime="113103">
    <iact:property name="dataType"/>
    <iact:actionData xml:id="d23">
      <inkml:trace xmlns:inkml="http://www.w3.org/2003/InkML" xml:id="stk23" contextRef="#ctx0" brushRef="#br0">23569 3867 0,'0'0'1,"0"0"0,0 0 9,0 0 0,0 0 0,0 0-1,0 0 1,49 24-1,9-7 1,37 0-1,46-9 0,37-8 2,37-25-1,13-8-1,-13 0 1,-37 0-1,-42 8 1,-41 8-1,-33 1 1,-20 7 0,-13 9-1,-13-8 0,-3 8 1,-5 0 0,-4 0-1,0 0 0,-12-8 1,-25-17 0,-46-8-1,-82-33 1,-29 16 0,3 25-1,5 9 0,54 16 1,41 8-1,17 0 1,20 0-1,13 1 2,12-9-2,4 8 0,5-8 1,3 0-1,5 0 1,4 0 0,4 0-1,0 0 1,0 0-1,157 8 0,-4-8 1,38-8 0,3-9 0,-20 1-1,-38-1 1,-36 9-1,-38 8 1,-29 0-1,-12 0 1,-5 0-1,-16 0 0,0 0 1,0 0 0,-269-50-1,33 25 3,5 17-4,61 8 1,58 8 0,38 1 1,28-1 0,17-8-1,13 8 0,8-8 1,8 0-1,0 0 1,0 0-1,107 25 1,9-17 0,20 1-1,-3-9 0,-13-17 1,-25-8 0,-29 9-1,-20-1 1,-13 9-1,-17 8 0,-16-8 1,0 8 0,-86-17-1,-59 9 0,-37 16 2,20 17-1,46 8-2,46 0 3,37-16-2,29-17 0,16 8 0,34-8 1,82-17-1,112-24 1,70-34-1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36:08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19">
    <iact:property name="dataType"/>
    <iact:actionData xml:id="d0">
      <inkml:trace xmlns:inkml="http://www.w3.org/2003/InkML" xml:id="stk0" contextRef="#ctx0" brushRef="#br0">9899 5009 0,'0'0'2,"0"0"-2,0 0 0,0 0 12,0 0-9,0 0 7,49 21 0,-3-13-1,12 1 0,4-1 1,4-8-1,4 0 1,9 0 0,16 0-1,21 0 1,8-4 0,17-5-1,8-3 0,-4 0 1,-17-1-1,0 5 1,0 0 0,-12-1-1,-8 5 1,-5 0-1,1 4 1,7 0-1,18 0 1,7 4 0,1 0-1,-1 0 0,5 1 2,4-5-2,-5-5 1,5-3-1,0-4 0,0-1 1,-5 1-1,1 0 1,-4-1-1,-9-3 1,-8-9-1,-4-4 1,-9-9 1,1-11-3,-1-38 2,1-62-2</inkml:trace>
    </iact:actionData>
  </iact:action>
  <iact:action type="add" startTime="8475">
    <iact:property name="dataType"/>
    <iact:actionData xml:id="d1">
      <inkml:trace xmlns:inkml="http://www.w3.org/2003/InkML" xml:id="stk1" contextRef="#ctx0" brushRef="#br0">10238 6636 0,'0'0'3,"0"0"-3,0 0 9,0 0 1,0 0 0,0 0 0,45 13-1,-24-13 1,12-4-1,21 0 0,25 4 1,16 4-1,21 0 1,0-8 0,3-5 1,-3-3-4,-4 0 3,0-1 0,-9 5-1,-4 0 1,-3-1-1,-18-3 2,1 0-1,-9 3-1,1 5-1,3 4 3,9 4-2,8 0 1,8-4-1,5-4 1,-1-4-1,0 0 0,1-1 0,3 5 2,9 0-2,4-4 1,-4 0 0,0-1-1,0 1 0,8 4 0,4 0 1,5 0 0,-22-5-1,-3 1 1,-5 0-1,5-1 1,8 1 0,-5 0-1,1 0 1,-4-9 0,-5-16-1,-4-21 0</inkml:trace>
    </iact:actionData>
  </iact:action>
  <iact:action type="add" startTime="15603">
    <iact:property name="dataType"/>
    <iact:actionData xml:id="d2">
      <inkml:trace xmlns:inkml="http://www.w3.org/2003/InkML" xml:id="stk2" contextRef="#ctx0" brushRef="#br0">14888 8003 0,'0'0'2,"0"0"-1,0 0 8,0 0 1,0 0 0,0 0-1,0 0 0,71 54 1,-22-34 0,9 1-1,13 0 1,24-5-1,21 1 2,16-1-2,5-3 0,-1-1 1,13-4 0,4-3 0,13-1 0,20 0-2,4 0 2,-4 0-1,-4 4 1,-16 1 0,-13-1-1,-4-4 1,0-4-1,-9-8 1,-7-13-1</inkml:trace>
    </iact:actionData>
  </iact:action>
  <iact:action type="add" startTime="34946">
    <iact:property name="dataType"/>
    <iact:actionData xml:id="d3">
      <inkml:trace xmlns:inkml="http://www.w3.org/2003/InkML" xml:id="stk3" contextRef="#ctx0" brushRef="#br0">16183 8206 0,'0'0'1,"0"0"1,0 0 8,0 0-1,0 0 1,0 0 0,0 0-1,0 0 1,-41 0 0,37 0-1,0 0 1,0-5-1,4 1 0,0 0 1,0 4 0,0 0-1,0 0 0,66-29 2,-21 21-2,1 8 0,-1 0 1,1 4-1,-5 0 0,-4 0 3,-3 1-4,-6-1 1,-3-4 0,0 0 1,0 0-1,8-4 1,13-1 0,7-3-1,5 4 1,0 0-1,0 0 1,-4 4-1,-4 0 1,-5 4-1,-8-4 1,-4 4-1,-4-4 0,-4 4 1,-4-4 0,-5 0 0,1 0-2,0 0 2,-1 0-1,-8 0 1,5 0-1,-1 0 1,5 0 0,3-4-1,-3 0 0,8-4 1,4-1 0,4 1-1,4-4 1,0 3-1,5-3 1,3-1-1,5 5 1,-1 0-1,1 4 1,-9 4 0,1 0-2,-1 0 4,-4 0-4,1 0 1,-1-4 1,4-1-1,1-3 0,3 0 1,5-5 0,4-3-1,-1-1 0,1 5 1,0-1 0,-4 5-1,-1 0 1,-3 4-1,-5 0 0,5 0 1,-5-1 0,0 1 0,1 0-1,-5-4 2,4 0-3,1-5 1,3-3 1,5-1 0,0 0-1,3 1 0,1 3 1,-4 5 0,-1 0-1,-3 0 0,-1-1 1,1 1 0,0 0-1,-1-1 0,-8 5 1,-4 0-1,-4 0 1,-4 0-1,-4 0 2,-5 0-3,1 4 2,-5 0 0,-3 0-1,3 0 0,-8 0 1,0 0-1,0 0 1,1 0-1,-1 0 1,0 0-1,0 0 0,0 0 1,0 0 0,-4 0-1,0 0 0,0 0 1,0-5-1,0 5 1,0 0 0,0 0 0,0 0-1,-99-20 0,53 16 1,-7 0-1,-5-1 0,-8 1 1,-1 0-1,5-4 1,0 0 0,0 3-1,4 1 1,0 4-1,-4 0 1,-8 9-1,-9 3 0,1 5 1,-5-1-1,0 1 1,0-1 1,-8 1-3,-4-1 1,-4 1 1,-4-1 0,-5 5-1,-4 4 1,-4 4-1,1-4 1,-5-4-1,-17-1 0,1 5 1,-1 4 0,5-4 0,3-13-1,1-3-1,4-5 3,-8 4-1,7-4-2,1-4 3,-12-8-2,-9-5 0,4 9 1,30 4-1,7 0 1,21 0 0,17 0-1,17 0 0,11 0 1,9 0 0,9 0-1,3 0 1,5 0-1,3 0 1,1 0-1,4 0 0,0 0 1,0 0 0,4 0-1,0 0 1,0 0-1,0 0 1,0 0 0,95-12-1,-25 4 0,9 8 1,16 4-1,4 8 1,-3 5-1,-5-9 1,0-4-1,12 0 0,9 0 1,4 5 0,-5-1 0,-7-4-1,-5-8 0,13-4 1,8-1-1,0 5 1,-17 8-1,-4 1 2,-20-1-3,0-4 2,12-9 0,12 1-1,13 4 0,-4 4 1,-1 4 0,-3-4-1,4-4 0,16-4 1,8 4 0,-3-1-1,-13 1 1,-4-4-1,8-9 1,4-7 0,-4 3-2,-8 4 2,-8-3 0,3-13-1,-3-21 1,-17-25 0</inkml:trace>
    </iact:actionData>
  </iact:action>
  <iact:action type="add" startTime="40581">
    <iact:property name="dataType"/>
    <iact:actionData xml:id="d4">
      <inkml:trace xmlns:inkml="http://www.w3.org/2003/InkML" xml:id="stk4" contextRef="#ctx0" brushRef="#br0">5004 7440 0,'0'0'2,"0"0"-2,0 0 10,0 0-1,0 0 1,-29 78 0,17 13 0,-5 63-1,5 48 2,-1 59-3,1 29 2,8-12-1,4-18 1,4-40 0,4-38-1,5-37 1,3-42 0,5-32-2</inkml:trace>
    </iact:actionData>
  </iact:action>
  <iact:action type="add" startTime="40964">
    <iact:property name="dataType"/>
    <iact:actionData xml:id="d5">
      <inkml:trace xmlns:inkml="http://www.w3.org/2003/InkML" xml:id="stk5" contextRef="#ctx0" brushRef="#br0">5075 7469 0,'0'0'7,"0"0"3,0 0 0,0 0-1,62 12 1,-13 1-1,13 3 1,13 5 0,12 4-1,12-5 2,13 1-2,16 4 1,17 0-1,20 0 1,17-1-1,9-3 1,-5-13 0,-12-4-1,-17-4 0,-8-8 1,-17 4-1,-20 4 1,-21 4 0,-25 0-1,-8 5 1,-8-5-1,-9 4 1,-4 0-1,-4 5 1,9 12-1,7 20 2,5 30-3,0 36 1,-9 30 2,-11 25-2,-10 12 1,-15-13-1,-1-20 1,-8-25-1,0-24 1,0-26-1,4-20 0,-8-30 1,-4-20 0</inkml:trace>
    </iact:actionData>
  </iact:action>
  <iact:action type="add" startTime="59440">
    <iact:property name="dataType"/>
    <iact:actionData xml:id="d6">
      <inkml:trace xmlns:inkml="http://www.w3.org/2003/InkML" xml:id="stk6" contextRef="#ctx0" brushRef="#br0">11285 12743 0,'0'0'1,"0"0"-1,0 0 6,0 0 3,0 0 1,0 0 0,0 0-1,0 0 1,0 0-1,0 0 1,58 38-1,-29-26 1,4 0-1,8-3 0,5 3 1,3-4 0,1 1-1,0-1 1,-5-4 0,-4 0 0,-3 0-1,-9 1 0,-5-1 1,1 0-1,-4 0 1,0 0-1,-5 0 1,5 0 0,0 1-1,3-1 1,1 0 0,4 0-2,0 0 2,4-4-1,4 0 1,5 0-1,3 0 1,5 0 0,0 0-1,-1 0 0,-3 0 2,-9 0-2,-4 0 0,-4 0 1,-4 4-1,0 0 1,-5-4 0,-3 0-1,0 5 1,-1-5-1,5 0 1,-1 4 0,1-4-2,4 4 3,4 0-2,4 0 1,8 0-1,5-4 0,8 4 1,-1-4-1,1 0 1,0 0-1,0 0 1,-9 0-1,-3 0 1,-9 0-1,0 0 1,-4 0 0,4 0-1,4 0 1,0 0-1,9 0 2,8 0-2,0 0-1,3 0 3,6 0-2,-10 0 0,5 0 1,-8 0 0,-9 0-1,-8 0 0,-4 0 1,-4 0 0,0 0 0,0 5-1,0-1 0,4 0 1,4-4-1,8 4 0,9-4 1,8 0 0,12 0-1,9-4 1,-1 0-1,-3-5 1,-5 1-1,-4-4 0,42-13 1,86-37-1</inkml:trace>
    </iact:actionData>
  </iact:action>
  <iact:action type="add" startTime="61776">
    <iact:property name="dataType"/>
    <iact:actionData xml:id="d7">
      <inkml:trace xmlns:inkml="http://www.w3.org/2003/InkML" xml:id="stk7" contextRef="#ctx0" brushRef="#br0">17743 13013 0,'0'0'7,"0"0"3,0 0-1,0 0 0,0 0 1,0 0 0,0 0-1,79-5 0,-5-7 2,26-9-2,-5 1 1,-8 3-1,-5 5 2,1-1-2,0 1 0,8-1 1,4 5-1,-4 4 1,-4 4-1,-4 4 1,-5 0 0,-3 0-1,3-4 1,9 0-1,12 0 1,9 4-1,4 1 1,-9-5-1,1 0 0,3-5 2,1 1-3,-1 0 3,-7 4-3,-13 0 4,-9 0-4,-3 0 1,3 0 1,5 0-1,12 0 1,4 0-1,9 4 1,8 0 0,0 1-1,8-5 1,0 0-1,0 0 1,-12 4-1,-9 0 1,-12-4-1,4-4 1,21-21-1,50-37 0</inkml:trace>
    </iact:actionData>
  </iact:action>
  <iact:action type="add" startTime="63658">
    <iact:property name="dataType"/>
    <iact:actionData xml:id="d8">
      <inkml:trace xmlns:inkml="http://www.w3.org/2003/InkML" xml:id="stk8" contextRef="#ctx0" brushRef="#br0">11562 14549 0,'0'0'6,"0"0"3,0 0 0,0 0 1,0 0-1,0 0 1,0 0 0,0 0-1,0 0 0,91-5 1,-21 1 0,13-4 0,12 4-2,13 0 3,20 0-2,13-1 1,-1-3 0,5-4-1,4-1 0,4 1 1,-4-1 0,-8 1-2,-17 0 3,4 3-2,5 1 0,7 0 1,1 0-1,-9-5 1,9 1-1,0-1 1,3 1 0,-3 4 0,-4-1-2,-1 1 1,9 0 2,4 4-2,4-1 1,0 1-1,8 0 1,1 0-1,-1 0 1,9-4 0,16-9-1,4-16 1,-8-13-1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36:08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33">
    <iact:property name="dataType"/>
    <iact:actionData xml:id="d0">
      <inkml:trace xmlns:inkml="http://www.w3.org/2003/InkML" xml:id="stk0" contextRef="#ctx0" brushRef="#br0">8231 5138 0,'0'0'1,"0"0"0,0 0 10,0 0-2,0 0 1,0 0 1,0 0-3,0 0 1,0 0 1,0 0 0,0 0 0,0 0-1,0 0 0,0-42 0,0 38 1,0 0 0,0 4-1,0 0 1,0 0 0,0 0-1,0 91 1,4 8-1,1 46 1,-5 29 1,-5 17-3,1 3 2,0-12 0,4-8-1,0-16 1,0-9-1,4 0 1,0 4-1,5-4 1,-5-16 0,-4-18 1,0 1-3,8 9 1,0 11 1,1-7-1,-5-18 1,0-11-1,4 7 1,5 26-1,-1 12 0,-4 0 1,-3-25-1,-5-17 2,8 5-2,-8 0 0,4 3 1,0-3-1,-4-17 1,-4-16-1,0-9 1,4-8 1,-8-4-3,8-5 2,0 5-1,0-8 1,8-5-1,-8-4 1,4-4 0,-4-8-1,4 0 0,0 0 1,-4-4-1,4 4 1,0-1 0,1 1-1,-1 0 1,0 0-1,0 0 0,0-5 1,-4 1-1,0 0 1,0 0 1,0 3-3,0 5 2,0 4-1,0 9 1,0 8-1,0-1 1,0-7 0,0-9-1,0-8 0,0-5 1,0-3-1,0-5 1,0 1-1,0-5 1,0 0-1,0-4 1,0 1-1,0-1 0,0 0 1,0 0 0,0 0-1,0 0 2,0 0-3,4 1 2,0-1 0,1 0-2,-1 0 3,8 0-2,-4 0 0,9 0 0,12 1 2,16 3-2,22 4 0,11 5 1,13 4 0,-8-1-1,-13-3 0,-8-9 1,-4-4-1,4-4 1,9 0-1,11 4 3,9 5-4,9 3 1,-17 0 1,-5-3-1,-12-9 1,5-4 0,7-5-1,9 1 0,4 4 0,4 4 1,0 0-1,-8 0 1,-4-8 0,4-9-1,0-4 1,8 1-1,4-1 1,1 9-1,-9 3 1,-9 5 0,-3-4-1,0-9 1,8-3-1,8-1 1,0 4-1,0 5 0,-4 4 1,-4-1 0,-4 1-1,4-4 0,4-5 1,0-4-1,-5 5 1,-3 3 0,-8 1-1,-13 4 1,-4-1-1,-9 5 1,1 0-1,4 0 1,0 0-1,3-4 1,1-1-1,4 1 0,-4 0 1,-4 4 0,-8 4-1,-5 0 1,-4 0 0,5 4-1,-13 0 0,4 0 1,0 0-1,0 0 1,0 0-1,0 1 0,0-1 2,4 4-2,1-4 0,-1 0 1,0 0 0,0 1-1,5-5 1,-1 0-1,-4 4 1,1 0-1,-1 0 1,4 0-1,1 4 1,-1 1-1,0 3 1,-3 0-1,-1-3 1,-4-1-1,-4 0 0,-8-4 1,-1 1-1,-3-1 1,-5 0 0,-4-4-1,1 0 2,-1 0-3,0 0 2,-8 0 0,4 0-1,1 0 0,-1 0 1,0-4-1,4 0 1,0-9 0,1-8-1,3-12 1,5-25-1,-13-20 1,4-13-1,-4-17 0,-4-8 1,0-21 0,0-16-1,4 0 1,-4-4 0,0-1-1,0-7 1,-8-13-1,0-13 1,-5-16-1,1-4 0,0-12 1,3-1 0,-3 13-1,8 8 1,0 17 0,-1 8-1,1 8 0,4 13 1,-8-1-1,4 9 1,0-4-1,4-9 1,-4-3-1,-1 8 1,5 24 0,0 30-1,5 16 1,-5 20-1,0 18 1,0 7 0,-5 5-2,-3 0 2,-4-9 0,-9-8-1,-4-4 1,-4 5-1,4 7 1,1 9-1,3 12 1,0 4-1,1 5 1,-1 3-1,-4 5 1,-4 4-1,-4 0 1,-4 4 0,-9 0-1,-16 0 1,-21 0-1,-32 4 1,-22 8 0,-4 5-2,9 8 3,4 0-2,-9-5 1,-16 5-1,-4 4 1,8 0-1,8-8 1,-3-5-1,-5 1 1,0-1-1,8 5 1,4-4-1,1-5 1,-5 1-2,1-5 3,7 4-1,13-4-1,0-3 1,-4-5 0,-17 0-2,5 0 2,8 0-1,8 0 1,-9-5-1,-11 1 1,3 4-1,13 4 0,16 1 2,9-5-1,0-5-1,0 1 0,8 0 0,4 0 1,8-4 0,9-17-1,-1-29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36:08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641">
    <iact:property name="dataType"/>
    <iact:actionData xml:id="d0">
      <inkml:trace xmlns:inkml="http://www.w3.org/2003/InkML" xml:id="stk0" contextRef="#ctx0" brushRef="#br0">12385 5262 0,'0'0'3,"0"0"-3,0 0 9,0 0 0,0 0 1,0 0-1,-25 41 1,30-28-1,7 3 1,9 9 0,12 4-1,12 4 1,17 0-1,5-4 1,7-8-1,5-4 2,12-1-2,-4 1 1,8-1-1,0 1 1,-4-1 0,-4-3 0,-9-1 0,1 1-2,0-1 2,3 0-1,1 1 1,0-5-1,0-4 1,-1 0-1,1-4 0,4 0 1,4-4 0,0 0-1,-4 0 1,0 0 0,-9 0-1,1 0 0,0-1 1,-1 5-1,-3-4 1,-1 4-1,1 0 1,-1 0 1,-8 0-3,0 0 2,-3 0 0,3-8 0,21-13-2,24-24 2</inkml:trace>
    </iact:actionData>
  </iact:action>
  <iact:action type="add" startTime="30305">
    <iact:property name="dataType"/>
    <iact:actionData xml:id="d1">
      <inkml:trace xmlns:inkml="http://www.w3.org/2003/InkML" xml:id="stk1" contextRef="#ctx0" brushRef="#br0">5468 9518 0,'0'0'2,"0"0"-2,0 0 9,0 0 1,0 0 0,0 0 0,0 0-1,0 0 1,0 0-1,0 0 2,58 33-3,-30-20 2,22-1 0,8 5-1,25-1 1,-9 1-1,1-5 1,-13 1 0,-8-1-1,-5 5 1,-3-1-1,-5 1 1,-4-1 0,1-3-1,-1-1 1,4-4-1,1 1 1,11-5-1,5 0 1,4 0 0,9 0 0,-1 0-2,0 5 1,-8 3 2,0-4-2,1-4 1,-1 1-1,4-5 1,-4-5 0,4 1-2,0 0 3,-4 4-3,-4 0 3,-4 4-2,-4 0 1,-1 1-1,-3-1 1,-1 0 0,-3 0-2,-1-4 3,0 0-2,5-4 1,8 0-1,16-5 1,17-7 1,16-13-3</inkml:trace>
    </iact:actionData>
  </iact:action>
  <iact:action type="add" startTime="32651">
    <iact:property name="dataType"/>
    <iact:actionData xml:id="d2">
      <inkml:trace xmlns:inkml="http://www.w3.org/2003/InkML" xml:id="stk2" contextRef="#ctx0" brushRef="#br0">11359 9713 0,'0'0'6,"0"0"6,0 0-6,0 0 4,0 0 0,66 0-1,13 0 1,58-4-1,40-1 1,47-3 0,41-8-1,-1 7 1,22 1-1,4 8 1,7 8-1,5 5 1,-4 7 0,-20-3-1,-26-9 0,-25 1 1,-28-9-1,-29-5 1,-42-3-1</inkml:trace>
    </iact:actionData>
  </iact:action>
  <iact:action type="add" startTime="34273">
    <iact:property name="dataType"/>
    <iact:actionData xml:id="d3">
      <inkml:trace xmlns:inkml="http://www.w3.org/2003/InkML" xml:id="stk3" contextRef="#ctx0" brushRef="#br0">16609 5659 0,'0'0'6,"0"0"4,0 0-1,-8 83 0,12 54 1,0 107 1,17 104-2,12 24 0,-8-61 1,4-54 0,0-71-1,0-58 1,0-45 1,-17-54-2,-8-33 0</inkml:trace>
    </iact:actionData>
  </iact:action>
  <iact:action type="add" startTime="34510">
    <iact:property name="dataType"/>
    <iact:actionData xml:id="d4">
      <inkml:trace xmlns:inkml="http://www.w3.org/2003/InkML" xml:id="stk4" contextRef="#ctx0" brushRef="#br0">16221 5630 0,'0'0'7,"0"0"3,45 25 0,50 25-1,75 33 1,45 20 0,-21-20-1,-36-13 1,-42-20 1,-38-13-4,-28-4 3,-25 1 0,-21-1 0,-25 16-1,-37 30 1,-41 29-1,-29 3 1,-1-24-1,13-24 1,21-26-1,33-16 1,17-17-1</inkml:trace>
    </iact:actionData>
  </iact:action>
  <iact:action type="add" startTime="34824">
    <iact:property name="dataType"/>
    <iact:actionData xml:id="d5">
      <inkml:trace xmlns:inkml="http://www.w3.org/2003/InkML" xml:id="stk5" contextRef="#ctx0" brushRef="#br0">18848 5361 0,'0'0'7,"0"0"2,-46 9 1,-28 11-1,-75 30 1,-50 33 0,-20 33 1,16 16-4,34 1 4,28-1-2,33 1 0,30 7 1,32-3 0,30-9-1,24-12 1,29-4-1,46-4 1,54-13 0,40-33 0,26-45-1,29-42 1,28-70-1,14-92 1,-51-74-1</inkml:trace>
    </iact:actionData>
  </iact:action>
  <iact:action type="add" startTime="38684">
    <iact:property name="dataType"/>
    <iact:actionData xml:id="d6">
      <inkml:trace xmlns:inkml="http://www.w3.org/2003/InkML" xml:id="stk6" contextRef="#ctx0" brushRef="#br0">5828 3419 0,'0'0'3,"0"0"-3,0 0 8,57-8 3,10-8-3,61-1 3,46-16-2,33 0 1,45 0-1,-4 0 1,13-1-1,20 18 1,5-1 0,28 17-1,38 9 1,20-1-1,21-8 1,-12-17-1,-34-8 1,-32-16-1</inkml:trace>
    </iact:actionData>
  </iact:action>
  <iact:action type="add" startTime="44862">
    <iact:property name="dataType"/>
    <iact:actionData xml:id="d7">
      <inkml:trace xmlns:inkml="http://www.w3.org/2003/InkML" xml:id="stk7" contextRef="#ctx0" brushRef="#br0">21103 9390 0,'0'0'1,"0"0"1,87 37 9,-1-8-1,26 4 0,29-4-1,20-8 2,17-5-2,12-3 1,17 3-1,0-3 1,-8-9 0,20-8-2,4 0 2,9-13 0,20-12-1,-12 4 1,-24 5-1,-1-9 1,-25 0-1</inkml:trace>
    </iact:actionData>
  </iact:action>
  <iact:action type="add" startTime="48026">
    <iact:property name="dataType"/>
    <iact:actionData xml:id="d8">
      <inkml:trace xmlns:inkml="http://www.w3.org/2003/InkML" xml:id="stk8" contextRef="#ctx0" brushRef="#br0">7665 9692 0,'0'0'1,"0"0"5,0 0 4,0 0 0,0 0-1,0 0 1,0 0 0,0 0 0,0 0 0,0 0 0,66 4-1,-4 0 1,25 0 0,4 5 0,12-1 0,5-4 0,3-4 0,9-4 0,5-4 0,-10-1-1,-19 5 2,-18 0-2,-12 4 1,-4 0 0,0 0 0,1 0 0,-1 0 0,8 0-1,0 0 1,1 0-1,-5 0 1,-8 0-2,-9 4 3,1 0-2,-4 1 0,-1-1 2,5 0-1,3 0-2,10-4 2,3 0 0,4-4 0,5 4 0,-1 0-1,-8 0 0,-8 4 1,-4 0 0,-4 0-1,3-4 0,-7 4 1,-1 1 0,5-1-1,-9-4 0,1 0 1,-1 0 0,0 0 0,1 0 0,-1 0 1,1 0-1,-1 0-1,-4 0 1,-4 0-1,0 4 1,1 0 0,-1 0-1,0 0 1,4 5-1,0-1 1,5 0 1,-1-4-3,0 0 5,5-4-6,-5 0 1,5 0 3,-5 0-1,0 0-1,1 0 1,3 0-1,5 5 1,0-1-1,3 4 1,1 0 0,0-4-1,-17 0 0,5 1 0,-1-5 1,0 0 0,5 0 0,8-5-1,4 1 1,-1 0-1,6 0 1,-6 4 1,-3 4-3,0 0 2,0 0 0,0 1-1,4-5 1,-1-5-1,22-3 1,4-4-1,0 4 1,-9 3-1,-12 1 1,-4 4-1,0 0 1,0 4-1,-4-4 1,4 0-1,-1-4 1,10 0-1,3-4 1,-4 0-1,0 3 2,-4 1-3,1 0 3,-6 0-1,6 0-2,3 0 3,0 0-2,4-5 1,5 1 0,-5 0 0,-4 4-1,-4-1 1,0 1 0,-8 0-1,0 4 0,0-4 1,0 0 0,-1 0 1,-3 0-1,4-1 0,-17 1-1,-4 0 1,0 0 1,-16 0-2,-1 4 0,1 0 1,-5 0 1,1 0-2,3 0 3,9 0-3</inkml:trace>
    </iact:actionData>
  </iact:action>
  <iact:action type="add" startTime="52683">
    <iact:property name="dataType"/>
    <iact:actionData xml:id="d9">
      <inkml:trace xmlns:inkml="http://www.w3.org/2003/InkML" xml:id="stk9" contextRef="#ctx0" brushRef="#br0">18380 10764 0,'0'0'3,"0"0"-3,0 0 11,-20 62-1,3-16-3,-8 4 3,0 8 0,5 12-1,7 29 0,9 26 2,8 32-2,9 42 1,3 24 0,17 34-1,0 41 1,-4 17 0,0 37-1,-8 29 0,-9-1 1,1 14-1,-9-17 1,-8-30-1,-9 1 1,-3-46 0,-1-4-1,-12-24 1,13-51 1,-1-49-2,9-58 0,0-41 2,8-30-3,8-16 2,0-8-1,38 4 1,53 4-1,79 4 1,87-4-1,24-21 1,38-16-1,0-13 1,8-16-1,-12-25 1,-21-38 0</inkml:trace>
    </iact:actionData>
  </iact:action>
  <iact:action type="add" startTime="53327">
    <iact:property name="dataType"/>
    <iact:actionData xml:id="d10">
      <inkml:trace xmlns:inkml="http://www.w3.org/2003/InkML" xml:id="stk10" contextRef="#ctx0" brushRef="#br0">21711 10524 0,'-42'54'6,"-20"33"2,-29 58 3,0 33-2,9 17 1,24-5 0,16 25-1,17 25 0,25 30 1,25 69 0,25 79-1,16 42 1,-4 8-1,0 41 1,-8-45 0,-17-21-1,-4-58 1,-12-75-1,-13-53 1,-8-67 1,-8-41-3,-13-49 2,-8-42 0</inkml:trace>
    </iact:actionData>
  </iact:action>
  <iact:action type="add" startTime="54194">
    <iact:property name="dataType"/>
    <iact:actionData xml:id="d11">
      <inkml:trace xmlns:inkml="http://www.w3.org/2003/InkML" xml:id="stk11" contextRef="#ctx0" brushRef="#br0">8339 10379 0,'-58'9'6,"-12"-1"2,-34-4 1,-3-12 1,-59-50 1,-61-71 0,-42-57-3,-62-42 1,78 50 1,-11 21-1,-1 25 1,50 32 1,-1 26-2,26 20 0,16 4 0,17 0 1,25-16 0,37-25-1,28-17 1,38-7-1,34-1 1,40-17 1,54-12-3,63 0 1,61 21 1,30 25 0,36 16-1,9 33 1,4 21 0,-4 25-1,8 25 1,29 28-1,-41 26 1,-50 8 0,-54 8-1,-70-12 1,-53-9-1,-34-8 0,-21 0 1,-16 4-1,-13 30 1,-28 32 0,-46 33-1,-50 17 1,-16-12-1,4-21 0,16-29 1,1-21 0,-1-20-2,5-26 2,16-32 0,13-42-1,-13-74 1</inkml:trace>
    </iact:actionData>
  </iact:action>
  <iact:action type="add" startTime="57683">
    <iact:property name="dataType"/>
    <iact:actionData xml:id="d12">
      <inkml:trace xmlns:inkml="http://www.w3.org/2003/InkML" xml:id="stk12" contextRef="#ctx0" brushRef="#br0">18260 11261 0,'0'0'1,"0"0"2,0 0 8,0 0-2,58 17 1,4-5-1,42 5 1,36 3 0,18 1 0,3-4-1,0-1 1,1 5 0,-1 0-1,0-1 1,9 1-1,12-4 1,4-5-1,9 0 1,-9-3 0,-21-1-1,-16 0 1,-25-8-2,-16 0 2,-9 4 0,-8 13 0,-16 8-1,-26 8 0</inkml:trace>
    </iact:actionData>
  </iact:action>
  <iact:action type="add" startTime="58158">
    <iact:property name="dataType"/>
    <iact:actionData xml:id="d13">
      <inkml:trace xmlns:inkml="http://www.w3.org/2003/InkML" xml:id="stk13" contextRef="#ctx0" brushRef="#br0">17979 13352 0,'0'0'5,"0"0"4,0 0 0,83 50 1,45-17 0,75-4-1,45-17 2,29-12-3,29-20 2,9-9 0,3-5 0,-12-3-1,-37 4 1,-24-4-1,-26 4 1,-37 8-1,-29 8 1,-25 5-1</inkml:trace>
    </iact:actionData>
  </iact:action>
  <iact:action type="add" startTime="58836">
    <iact:property name="dataType"/>
    <iact:actionData xml:id="d14">
      <inkml:trace xmlns:inkml="http://www.w3.org/2003/InkML" xml:id="stk14" contextRef="#ctx0" brushRef="#br0">19750 11245 0,'0'0'6,"-58"8"3,-25 13 0,-62 16 1,-62 17 1,-37 24-3,-4 13 2,37 1-1,50-1 1,53-9 0,54 14-1,46 3 0,54 38 1,74 32 1,53-24-2,22-58 1,-5-41 0,-24-46-2,3-42 1,1-45 1,-29-41 0,-42-33-1,-45 7 1,-34 18-1,-24 20 1,-17 16-1,-24 18 0,-21 24 1,-13 37-1,-8 42 1,-20 53 0,7 75 0,34 42-1,41-5 0,30-29 1,32-24-1,33-21 2,34-34-2,24-32 0,12-34 1,9-32 0,21-34-1,-9-33 0,-24-21 1,-38 1 0,-33 11-1,-32 18 0,-30 20 1,-17 0 0,-28-21-1,-46-12 0,-37 16 1,-21 30-1,9 41 1,-9 37-1,-4 46 1,29 49 0,45 33-1,67 22 1,54 15-1,57-20 1,54-29 0,17-82-1,16-63 1,34-46-1,28-78 1,-8-54-1,-41-28 1,-50-22-1,-54 21 1,-45 37-1,-42 51 2,-28 36-3,-46 13 2,-62 20-1,-108 17 1,-91 62 0,-45 71-1,62 49 1,112 25-1,94-33 1,75-29 1,46-42-3,37-36 1,54-47 0,132-98 2</inkml:trace>
    </iact:actionData>
  </iact:action>
  <iact:action type="add" startTime="60124">
    <iact:property name="dataType"/>
    <iact:actionData xml:id="d15">
      <inkml:trace xmlns:inkml="http://www.w3.org/2003/InkML" xml:id="stk15" contextRef="#ctx0" brushRef="#br0">17789 11870 0,'0'0'6,"0"0"4,0 0 0,0 0-1,29 41 1,0-33-1,12-3 1,13-14-1,24-24 1,17-45-1,5-51 2,-9-53-2,-25-21 1,-25 17 0,-28 8-2,-13 25 2,-13 16 0,1 17-1,-5 21 1,-3 24 0,3 34-1,-4 24 1,1 17-1,20 0 1,-66 37-1,28-4 1,18-8-1,11-8 1,9-13-1,0-4 1,0 0 0,79-112-1,4-41 0,4-46 1,-21-8 0,-33 17 1,-33 16-3,-17 21 1,-16 8 1,-25 4 0,-41 25-1,-33 29 1,-38 33 0,-24 50-1,-34 58 1,0 33-1,55 8 1,57-20-1,58-30 1,37-24-1,21-13 1,0-8-1,91-45 0,71-88 1,57-103-1</inkml:trace>
    </iact:actionData>
  </iact:action>
  <iact:action type="add" startTime="61830">
    <iact:property name="dataType"/>
    <iact:actionData xml:id="d16">
      <inkml:trace xmlns:inkml="http://www.w3.org/2003/InkML" xml:id="stk16" contextRef="#ctx0" brushRef="#br0">15658 13356 0,'0'0'6,"0"0"3,0 0 2,0 0-3,0 0 3,0 0-3,0 0 2,0 0-1,70 21 1,-12-17 0,33 4-1,37 1 1,34 3 1,20 0-2,12 1 0,9 3 1,0 1-1,-13-9 1,0-4-1,-16-4 1,-17-4-1,-4 0 1,-28 4-1,-30 4 1,-25-4-1,-20 0 1,-13-4 0,-16 0 0,-5-4-1</inkml:trace>
    </iact:actionData>
  </iact:action>
  <iact:action type="add" startTime="62250">
    <iact:property name="dataType"/>
    <iact:actionData xml:id="d17">
      <inkml:trace xmlns:inkml="http://www.w3.org/2003/InkML" xml:id="stk17" contextRef="#ctx0" brushRef="#br0">17288 12636 0,'0'0'5,"0"0"5,0 0-1,29 78 1,8-15-1,25 15 1,33 13 0,21-4 0,13-4-1,7 0 1,-20-13-1,-21-16 1,-16-13-1,-17-12 1,-13-8-1,-7-4 1,-5-5 0,-8-4-1,-4 1 0,-5-1 1,-3 4-1,-5 5 1,-12 8 0,-20 33-2,-80 58 3,-140 37-2,-86-33 0,-18-62 1,50-58 0</inkml:trace>
    </iact:actionData>
  </iact:action>
  <iact:action type="add" startTime="78509">
    <iact:property name="dataType"/>
    <iact:actionData xml:id="d18">
      <inkml:trace xmlns:inkml="http://www.w3.org/2003/InkML" xml:id="stk18" contextRef="#ctx0" brushRef="#br0">17520 12420 0,'0'0'4,"0"0"6,0 0 0,0 0 0,62 34-1,41 3 1,59 21 0,20-4-1,-9-5 1,-11 1-1,-13 4 1,-13 4 0,-20 0-1,-29-9 1,-29-11-1,-17-13 1,-12-5-1,-8-3 0,-9-5 1,-3-4-1,-5 1 1,-4-1-1,-4 4 1,-25 13 0,-67 21-1</inkml:trace>
    </iact:actionData>
  </iact:action>
  <iact:action type="add" startTime="79552">
    <iact:property name="dataType"/>
    <iact:actionData xml:id="d19">
      <inkml:trace xmlns:inkml="http://www.w3.org/2003/InkML" xml:id="stk19" contextRef="#ctx0" brushRef="#br0">17586 12822 0,'0'0'6,"0"0"3,0 0 1,0 0-1,0 0 1,0 0-1,79 37 1,32-12 0,51 12-1,32 9 3,-8-9-4,-12-12 1,-33-21 1,-26-37 0,-23-58-2</inkml:trace>
    </iact:actionData>
  </iact:action>
  <iact:action type="add" startTime="80575">
    <iact:property name="dataType"/>
    <iact:actionData xml:id="d20">
      <inkml:trace xmlns:inkml="http://www.w3.org/2003/InkML" xml:id="stk20" contextRef="#ctx0" brushRef="#br0">10569 12367 0,'0'0'6,"0"0"2,0 0 2,-4-96 0,16-15-1,34-76 0,61-49 3,55-12-4,69 16 2,34 29 0,50 25-1,45 33 1,24 50 1,63 58-4,62 53 2,-8 42 2,-88 17-1,-119 8-1,-132-13 1,-63 13-1,-37 37 1,-50 21-1,-53 90 1,-104 109-1,-103 16 1,-96 8-1,-61-74 1,-5-75-1,-20-45 1,0-87 0,41-50-1,0-58 0,-16-91 1,28-120 0,21-165-1,87-137 2,120-104-1,145-8-2,153-116 2</inkml:trace>
    </iact:actionData>
  </iact:action>
  <iact:action type="add" startTime="100715">
    <iact:property name="dataType"/>
    <iact:actionData xml:id="d21">
      <inkml:trace xmlns:inkml="http://www.w3.org/2003/InkML" xml:id="stk21" contextRef="#ctx0" brushRef="#br0">19187 372 0,'0'0'3,"0"0"-3,0 0 8,0 0 2,-41 17 0,3 41-1,-32 91 1,-29 124 0,-25 83 1,20 17-3,30-25 1,12-42 1,33-74 0,8-58-1,13-42 1,4-24-1,-5-25 1,-3-25-1,4-25 1</inkml:trace>
    </iact:actionData>
  </iact:action>
  <iact:action type="add" startTime="100997">
    <iact:property name="dataType"/>
    <iact:actionData xml:id="d22">
      <inkml:trace xmlns:inkml="http://www.w3.org/2003/InkML" xml:id="stk22" contextRef="#ctx0" brushRef="#br0">17764 1556 0,'0'0'6,"112"9"3,74-9 1,132 16 0,84 1-1,3-9 1,-28 9-1,-71-26 0,-75-16 2,-61-24-2,-62-26 0</inkml:trace>
    </iact:actionData>
  </iact:action>
  <iact:action type="add" startTime="101213">
    <iact:property name="dataType"/>
    <iact:actionData xml:id="d23">
      <inkml:trace xmlns:inkml="http://www.w3.org/2003/InkML" xml:id="stk23" contextRef="#ctx0" brushRef="#br0">19866 836 0,'0'0'8,"-83"91"2,13 17-1,-1 57 1,22 34 0,44 8-1,34 17 0,38 7 1,40-40-1,38-59 1,20-49-1,9-58 1</inkml:trace>
    </iact:actionData>
  </iact:action>
  <iact:action type="add" startTime="101537">
    <iact:property name="dataType"/>
    <iact:actionData xml:id="d24">
      <inkml:trace xmlns:inkml="http://www.w3.org/2003/InkML" xml:id="stk24" contextRef="#ctx0" brushRef="#br0">21301 728 0,'0'0'6,"71"91"4,15 42-1,14 49 2,-30-8-1,-41-17 0,-45-8-3,-47 25 2,-57 25 1,-74 8 0,-46-17-1</inkml:trace>
    </iact:actionData>
  </iact:action>
  <iact:action type="add" startTime="103183">
    <iact:property name="dataType"/>
    <iact:actionData xml:id="d25">
      <inkml:trace xmlns:inkml="http://www.w3.org/2003/InkML" xml:id="stk25" contextRef="#ctx0" brushRef="#br0">16945 3328 0,'0'0'9,"0"0"-1,41 0 2,29 0-1,67 9 1,74-1 1,78 8-3,47 1 2,28 0 0,25-1-1,24-8 0,22-8 1,-9-8-1,12-17 1,-36 0-1,-1-16 1,9-17 0,8-25-1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36:08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09">
    <iact:property name="dataType"/>
    <iact:actionData xml:id="d0">
      <inkml:trace xmlns:inkml="http://www.w3.org/2003/InkML" xml:id="stk0" contextRef="#ctx0" brushRef="#br0">17826 877 0,'0'0'3,"0"0"-3,0 0 8,16 67 2,18 48-1,28 68 1,16 15 1,5-15-1,-29-51 0,-21-33-2,-12-24 1,-9-34 1,-4-8 0,-4-16-1,-4-9 0,-4-8 1,4 0-1,0 0 1,-74-165 0,36 7-1,22-7 1,20 7-1,17 18 1,-1 49-1,5 24 1,0 18-1,4 24 0,4 8 1,4 26 0,17 7 1,33 42-3,25 17 1,-1 24 1,-11-8 0,-26-16-1,-24-17 1,-21-25-1,-8-9 1,-9-7-1,-4 0 1,-4-17-1,-4 0 0,0-9 1,0 9 0,-8-66-1,4 16 1,8-8-1,0 9 0,5 7 2,3 9-1,4 0-1,5 17 1,-8 7-1,-1 9 1,-12 0-1,0 0 1,74 91 0,-28-16-1,8 8 1</inkml:trace>
    </iact:actionData>
  </iact:action>
  <iact:action type="add" startTime="10741">
    <iact:property name="dataType"/>
    <iact:actionData xml:id="d1">
      <inkml:trace xmlns:inkml="http://www.w3.org/2003/InkML" xml:id="stk1" contextRef="#ctx0" brushRef="#br0">19204 1523 0,'0'0'8,"0"0"4,0 0-5,0 0 2,58-8 0,12-9 1,33-16-1,1-16 0,-22-1 3,-24-8-2,-20 8 0,-18 1-3,-11-1 2,-18 0 1,-20-8 0,-37 0-1,-21 0 1,0 25-1,21 25 1,12 16 0,5 25-2,3 34 3,-3 32-2,20 25 0,12 0 1,21-8-1,17-25 0,24-8 1,30-25-1,16-33 1,-4-33-1,4-17 1,4-41-1,0-26 1,0-23 0,-8-10-2,-21 9 3,-24 9-2,-17 32 1,-9 26-1,-12 15 1,0 10 0,1 15-1,-1 9 0,0 17 1,8 24 0,5 42-1,8 25 1,8-9-1,8-24 0,5-34 1,-9-24 0,-4-17-1,4-25 2,5-25-2,-1-41 1,-4-17-2,-12 1 2,-4 24 0,-9 33 0,-4 17-1,1 17 2,-1 7-3,13 26 2,12 24 1,25 34-3,8 16 1,-4-8 1,-4-34-1,-4-16 1,-9-16-2,5-34 3,12-24-2,8-50 0,9-58 1,-17-8-1,-17-1 2,-20 42-3,-17 42 3,-12 32-2,0 18 1,-12 7-1</inkml:trace>
    </iact:actionData>
  </iact:action>
  <iact:action type="add" startTime="11769">
    <iact:property name="dataType"/>
    <iact:actionData xml:id="d2">
      <inkml:trace xmlns:inkml="http://www.w3.org/2003/InkML" xml:id="stk2" contextRef="#ctx0" brushRef="#br0">17855 2186 0,'0'0'5,"58"-9"4,41 1 0,79-17 1,50 9 1,28-1-3,25 1 2,-3 7 0,15-7-1,18 7 1,7-7 0,42-9 0,-4-8 1,-4-25-3,-17 0 1,-46-8 1,-28 8-1</inkml:trace>
    </iact:actionData>
  </iact:action>
  <iact:action type="add" startTime="44880">
    <iact:property name="dataType"/>
    <iact:actionData xml:id="d3">
      <inkml:trace xmlns:inkml="http://www.w3.org/2003/InkML" xml:id="stk3" contextRef="#ctx0" brushRef="#br0">5050 5187 0,'0'0'3,"0"0"-3,0 0 9,0 0 0,0 0 1,0 0-1,41-4 1,0 4-1,17 0 1,13-4 0,7-4-1,18-5 1,23-3 0,26-5-1,4-4 0,-8 5 1,-13-1 0,-4 4-1,5 9 1,-1 4 0,-8 8-1,-4 4 0,12 5 1,17 7-1,16 1 1,17-4-1,16-5 1,5-20 0,4-21-1</inkml:trace>
    </iact:actionData>
  </iact:action>
  <iact:action type="add" startTime="95778">
    <iact:property name="dataType"/>
    <iact:actionData xml:id="d4">
      <inkml:trace xmlns:inkml="http://www.w3.org/2003/InkML" xml:id="stk4" contextRef="#ctx0" brushRef="#br0">20412 2707 0,'0'0'2,"0"0"-2,8-49 8,-8 16 2,-12-34-1,-30-40 0,-36-34 1,-18 25 0,14 41-1,24 51 1,12 24-1,-3 41 1,-9 50-1,-4 83 1,12 25-1,21-1 1,21-49-1,12-57 1,12-34 0,5-25-1,8-33 1,12-17-1,26-57 1,20-42 0,8-25-1,-8 17 1,-21 41-1,-21 25 1,-16 25 0,-12 24-1,-9 9 0,4 17 1,5 41 0,0 91-1,-1 83 1,-8 33-1,-3-33 1,3-50 0,0-66-1,17-33 1,4-42-1,12-24 1,9-26-1,24-40 0,9-51 2,-13-16-1,-24-8-2,-34 8 1,-28 17 2,-26-1-2,-15 26 1,7 33-1,21 24 0,0 17 1,12-8 0,5 8-1,8 0 0,4-9 1,8 9-1,21-8 1,41-8 0,42-9-1,29-17 1,16-16-1,17-24 1,-9-10 0</inkml:trace>
    </iact:actionData>
  </iact:action>
  <iact:action type="add" startTime="96682">
    <iact:property name="dataType"/>
    <iact:actionData xml:id="d5">
      <inkml:trace xmlns:inkml="http://www.w3.org/2003/InkML" xml:id="stk5" contextRef="#ctx0" brushRef="#br0">22770 2409 0,'0'0'8,"0"0"0,0 0 2,46-83-1,20-24 1,41-51-1,17-7 2,-8-1-3,-25 25 2,-20 26 0,-22 23-1,-16 34 1,-12 17-1,-9 25 0,-7 7 0,-1 26 2,-4 32-2,0 101 0,-9 114 1,-7 93 0,-1 23 0,1-15-1,3-34 0,9-49 1,4-67-1,13-41 0,-9-58 1,8-34 0,-4-24-1,1-16 1,-5-17-1,-4-17 0,0-8 1,0 0-1,-21-108 1,-12-115-1</inkml:trace>
    </iact:actionData>
  </iact:action>
  <iact:action type="add" startTime="97080">
    <iact:property name="dataType"/>
    <iact:actionData xml:id="d6">
      <inkml:trace xmlns:inkml="http://www.w3.org/2003/InkML" xml:id="stk6" contextRef="#ctx0" brushRef="#br0">23655 1805 0,'0'0'8,"67"0"2,-5 8-1,16 17 1,9 8 0,-4 8-1,-17 1 1,-12 16-1,-21 16 1,-21 17 0,-28 0-1</inkml:trace>
    </iact:actionData>
  </iact:action>
  <iact:action type="add" startTime="97637">
    <iact:property name="dataType"/>
    <iact:actionData xml:id="d7">
      <inkml:trace xmlns:inkml="http://www.w3.org/2003/InkML" xml:id="stk7" contextRef="#ctx0" brushRef="#br0">22662 4508 0,'0'0'6,"0"0"3,0 0 1,0 0-1,0 0 1,46-16 0,-1 8-1,18 3 0,7 5 1,0 0-1,5-4 1,-1-4 0,9-4 1,8-1-2,8 5 0,0 12 1,-3 8-1,-5 1 1,-21-5-1,-12-4 1,-4-4-1,-5-4 1,-7 0-1,-1 0 1,-12 0 2,0 0-5,-8-1 2,-1 5 1,-3 0-1,-5 0 1,1 0-1,-9 0 2,0 0-2,0 0 0,0 0 1,0 0-1,1 0 1,-1 0 0,0 0-1,0 0 0,0 0 1,0 0-1,0 0 1,5 0-1,-1 0 1,0 0-1,1 0 1,-1 0-1,4 0 1,1 0-1,-1 0 1,0 0-1,1 0 1,-1 0 0,1 0 1,-1 0-3,1 0 1,-1 0 1,-4 5-1,0-5 1,5 0-1,-9 0 0,0 0 1,0 0 1,0 0-2,1 0 0,-1 4 0,0 0 0,0-4 1,0 0 0,0 0-2,0 0 3,1 4-2,-1-4 1,0 0-1,-4 0 1,0 0-1,0 4 1,0 0-1,0 0 1,0-4-1,0 0-1</inkml:trace>
    </iact:actionData>
  </iact:action>
  <iact:action type="add" startTime="98831">
    <iact:property name="dataType"/>
    <iact:actionData xml:id="d8">
      <inkml:trace xmlns:inkml="http://www.w3.org/2003/InkML" xml:id="stk8" contextRef="#ctx0" brushRef="#br0">21446 1888 0,'0'0'5,"-41"-9"5,-21 1-1,-46-9 1,-37 9-2,0 0 3,25 8-1,21-8-1,0 8 1,-13 8-1,-8 0 1,-4 17-1,8 0 1,4 16-1,1 9 0,-13 0 2,-9 16-3,5 8 3,12 1 0,25 8-3,25 8 1,12 16 0,17 18 1,0-1 0,16 8-1,4-7 1,13 7-1,8 1 1,5-1-1,7 1 1,5-18-1,12-7 1,21-17-1,29 17 1,24 8-1,13-9 0,-4-7 1,4-26 0,4-12-1,4-8 1,5-12-1,-1-18 1,5-11-1,7-13 1,5-13-1,5-24 1,-10-21-1,-15-20 1,-5-22-1,-8 9 1,-5-8-1,-11-1 1,-18-7-1,-28-17 0,-17-9 1,-28-24 0,-30-34-1,-66-90 1,-66-84 0,-83-57 1,-8 33-3,58 91 1,45 91 0</inkml:trace>
    </iact:actionData>
  </iact:action>
  <iact:action type="add" startTime="99851">
    <iact:property name="dataType"/>
    <iact:actionData xml:id="d9">
      <inkml:trace xmlns:inkml="http://www.w3.org/2003/InkML" xml:id="stk9" contextRef="#ctx0" brushRef="#br0">23688 1283 0,'0'0'6,"0"0"3,0 0 1,0 0 0,0 0-1,0 0 0,-41 17 1,4-9-1,-21 8 1,-29 9 0,-33 0-1,-16 8 2,-1 9-3,25 7 3,21 9-2,21-8 0,8 0 1,8-1 0,-16 18 1,-1 24-3,-3 16 1,-5 34 1,1 0 0,7 8-1,18 0 1,11 0-1,9 8 0,8 1 1,5-1 0,7 9-1,5-9 1,4-16 0,4-9-1,4-24 1,8-17-1,13 8 0,17 9 1,20 0 0,12-1-1,5-20 0,-5-12 1,1-17 1,3-9-3,9-15 2,12-5-1,13-5 1,8-3-1,0-4 1,-4-13 0,8-17-1,4-7 1,9-13-1,8-21 1,8-17-1,4-16 1,-8 5-1,-13 3 0,-16 13 1,0-9 0,5 1-1,-1-9 1,-4-25 0,-9-8-1,-24 0 0,-25 0 1,-20 0-1,-13 0 1,-17-16-1,-16-17 1,-33-58 0,-46-33-1,-41-17 1,-62-16-1,-21 41 1,-21 17-1,-20 57 0,25 59 1,7 33-1,22 41 1,20 17-1,13 24 1,20 9-1,42 8 2,33 0-2,24-16 0,17-1 1,9 1-1</inkml:trace>
    </iact:actionData>
  </iact:action>
  <iact:action type="add" startTime="101431">
    <iact:property name="dataType"/>
    <iact:actionData xml:id="d10">
      <inkml:trace xmlns:inkml="http://www.w3.org/2003/InkML" xml:id="stk10" contextRef="#ctx0" brushRef="#br0">24268 2194 0,'0'0'6,"0"0"1,0 0 3,0 0 0,-13 66 0,1-16-1,-13 24 0,-16 17 1,-30 17 0,-32 8 1,-34 0-3,-3-17 2,11-24-1,22-17 1,20-25 0,4-33-1,-41-75 1</inkml:trace>
    </iact:actionData>
  </iact:action>
  <iact:action type="add" startTime="105624">
    <iact:property name="dataType"/>
    <iact:actionData xml:id="d11">
      <inkml:trace xmlns:inkml="http://www.w3.org/2003/InkML" xml:id="stk11" contextRef="#ctx0" brushRef="#br0">24222 4620 0,'0'0'3,"0"0"-3,0 0 10,0 0-2,0 0 2,-70 8-1,8 1 1,-37 3-1,-21 1 1,-13-1 0,1-8 0,16-4-1,4-4 1,5-8-1,-1-1 0,13-3 1,8 3 0,8 5-1,17 4 2,13 0-2,3-1 1,9 1 1,12 0-3,-4 0 1,8 0 1,5 0 0,-1-5-1,1-3 0,-5-21 1,-12-37 0,-8-55 0,-9-65 0,0-34-1,9-16 0,-5-8 1,13 32-1,9 26 1,7 24-1,9 9 1,-1 16-1,5 9 1,4 16-1,9 25 1,11 0 0,18 8 0,11 0 1,17 0-3,9-8 1,-1 0 1,-7 8 0,-1 0-1,-4 9 1,8 16-1,5 8 1,-1 9-1,1 16 1,-5 17-1,0 0 0,-4 8 2,13 8-3,24 0 2,22 17-1,7 8 1,4 0 0,-7 0-1,-9 0 1,0 1 0,-13-1-1,-12 0 0,-12-8 1,-17-9 0,-8-8-1,-8 1 1,-5-9-2,-7 8 3,-9-8-1,-5 8-1,1-8 1,-4 9-2,0 7 2,4 1 0,-1 8-1,-3 8 0,4 16 1,12 42 0,9 34-1,7 57 1,9 58-1,-28-8 1,-10 0 0,-3-9-1,-17-32 1,-4-26-1,-4-24 1,-4-42 0,-5-24-1,-3-25 1,3-9-1,1 0 1,0-16-1,-1 0 1,1 0-1,-1-8 1,1 7-1,0-7 0,-1-1 1,-3 1-1,-9 0 1,-17 7 0,-40 1-1,-67 8 1,-108 1 0,-90-18-1,-46-16 1,-79-25-1,-45-24 1</inkml:trace>
    </iact:actionData>
  </iact:action>
  <iact:action type="add" startTime="107432">
    <iact:property name="dataType"/>
    <iact:actionData xml:id="d12">
      <inkml:trace xmlns:inkml="http://www.w3.org/2003/InkML" xml:id="stk12" contextRef="#ctx0" brushRef="#br0">19340 3800 0,'0'0'5,"0"0"4,54 17 0,29 24 2,70 9-2,54 16 2,33-16-3,16-17 2,1 0-1,-9-8 1,-4-8 0,-21-9-1,-28-8 1,-13-25-1,-17-25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36:08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81">
    <iact:property name="dataType"/>
    <iact:actionData xml:id="d0">
      <inkml:trace xmlns:inkml="http://www.w3.org/2003/InkML" xml:id="stk0" contextRef="#ctx0" brushRef="#br0">16630 4641 0,'0'0'3,"0"0"-3,54 0 8,4-4 2,37 0-1,42-5 1,28 1 2,9-4-4,-9-1 2,-7 5 0,-1 0-1,-4 3 1,-12 1-1,-21 0 1,-17 4-1</inkml:trace>
    </iact:actionData>
  </iact:action>
  <iact:action type="add" startTime="10562">
    <iact:property name="dataType"/>
    <iact:actionData xml:id="d1">
      <inkml:trace xmlns:inkml="http://www.w3.org/2003/InkML" xml:id="stk1" contextRef="#ctx0" brushRef="#br0">17727 4231 0,'0'0'7,"0"0"1,0 0 2,0 0 0,0 0-1,0 0 0,0 0 1,0 0-1,0 0 1,0 0-1,0 0 1,20 41 0,-24-32-1,-21-1 1,-41 25-1,-58 25 0,-29 0 1,16-4 1,34-5-2,16-7 0,25-9 0,16-8 1,13-4 0,13-5-1,7-3 1,13-5-1,0 0 1,9 5-1,11 7 0,46 1 1,100-17-1</inkml:trace>
    </iact:actionData>
  </iact:action>
  <iact:action type="add" startTime="11521">
    <iact:property name="dataType"/>
    <iact:actionData xml:id="d2">
      <inkml:trace xmlns:inkml="http://www.w3.org/2003/InkML" xml:id="stk2" contextRef="#ctx0" brushRef="#br0">20288 8918 0,'0'0'5,"0"0"4,0 0 1,0 0 0,0 0 0,0 0-2,0 0 3,-46 0-3,1 0 2,-17 0 0,-13 4 0,-20 8-1,-17 5 0,-12 4 1,4 3 0,17-3-1,24-4 1,21-9-1,17-4 1,16-4-1,4 0 1,9-4-1,-1 0 0</inkml:trace>
    </iact:actionData>
  </iact:action>
  <iact:action type="add" startTime="12215">
    <iact:property name="dataType"/>
    <iact:actionData xml:id="d3">
      <inkml:trace xmlns:inkml="http://www.w3.org/2003/InkML" xml:id="stk3" contextRef="#ctx0" brushRef="#br0">19857 8313 0,'0'0'7,"-87"42"3,-24 12 0,-26 20-1,-8 9 1,9-4 2,3-9-3,1 0 0,4-8-1,20-4 2,25-4-1,26-12 1,19-1 0,18-4-1,11-4 0,22 9 1,36 20-1,51 4 1,57 4-1,37-12 1,1-24-1,-13-22 1</inkml:trace>
    </iact:actionData>
  </iact:action>
  <iact:action type="add" startTime="14400">
    <iact:property name="dataType"/>
    <iact:actionData xml:id="d4">
      <inkml:trace xmlns:inkml="http://www.w3.org/2003/InkML" xml:id="stk4" contextRef="#ctx0" brushRef="#br0">20821 13571 0,'0'0'5,"0"0"4,0 0 1,0 0 0,0 0-1,-53 34 0,32-22 1,-8 5-1,-12 3 1,-17 1 0,-42-4 1,-28-9-2,-21-4 0,-21-4 1,-3 4-1,3 0 0,17 4 1,29 5-1,33-1 1</inkml:trace>
    </iact:actionData>
  </iact:action>
  <iact:action type="add" startTime="14853">
    <iact:property name="dataType"/>
    <iact:actionData xml:id="d5">
      <inkml:trace xmlns:inkml="http://www.w3.org/2003/InkML" xml:id="stk5" contextRef="#ctx0" brushRef="#br0">19820 13174 0,'0'0'6,"-70"58"3,-5 0 1,-16 8-2,0 5 3,13-13-1,11-5-1,14-7 0,3-1 1,4-3 0,9-5-1,12-8 1,9-4-1,12-9 1,12 1-1,29 12 0,58 17 2,83 7-2,66-7 1,34-21-1</inkml:trace>
    </iact:actionData>
  </iact:action>
  <iact:action type="add" startTime="24707">
    <iact:property name="dataType"/>
    <iact:actionData xml:id="d6">
      <inkml:trace xmlns:inkml="http://www.w3.org/2003/InkML" xml:id="stk6" contextRef="#ctx0" brushRef="#br0">12654 10412 0,'0'0'3,"0"0"-3,0 0 8,0 0 1,-58 17 1,21 0-1,-13 3 1,-8 9-1,1 4 1,-10 0-1,9 1 1,9-1 1,-1 4-2,13 0 0,8 0 1,4-3 0,0-1-1,0-8 1,-4-9 0,-4-8-1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1:36:08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92">
    <iact:property name="dataType"/>
    <iact:actionData xml:id="d0">
      <inkml:trace xmlns:inkml="http://www.w3.org/2003/InkML" xml:id="stk0" contextRef="#ctx0" brushRef="#br0">11285 5192 0,'0'0'2,"0"0"0,0 0 6,0 0 3,0 0-2,0 0 1,41 0-1,0 0 1,22 4-1,11 0 1,9-4 0,-1-4-1,1-9 1,0-3 0,8-1-1,8 5 0,13-1 1,0 5 0,-13 0-1,-12-5 0,-17 5 1,-8 0-1,0-1 1,13 1 0,16 0-1,12 4 1,5 0 0,-9-5-1,-4 1 0,0 0 1,13-1-1,16 1 1,4 0-1,-8 4 1,-4 4-1,4 0 1,13 0-1,16 0 1,8 0-1,-4 0 1,29-25 0,79-41-1</inkml:trace>
    </iact:actionData>
  </iact:action>
  <iact:action type="add" startTime="28156">
    <iact:property name="dataType"/>
    <iact:actionData xml:id="d1">
      <inkml:trace xmlns:inkml="http://www.w3.org/2003/InkML" xml:id="stk1" contextRef="#ctx0" brushRef="#br0">5099 7531 0,'0'0'2,"0"0"-2,0 0 10,0 0-1,50 4 0,-9 0 2,5-4-2,-1 0 1,5 0-1,8-4 0,21 0 1,24-5 0,21 5 0,4 0-1,-3 4 1,7 4-1,17 0 1,16 13-1,13 12 1,-8 4-1,12 4 1,4 1 0,-4-13-1,25-17 0,4-21 1,12-32-1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177797E-A021-4EC6-BE7F-F6198219FA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DDE1247-4E35-40F5-9BFD-23CAE5EB512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D245445-FFB5-40FD-9E8B-83287B74257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0737003-6698-4868-AD28-7693CDAF7C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93DBD85E-C30B-414B-8058-18C082FCE55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E70E5F49-4AED-4F3A-A7E8-41567F43DE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6A2BF11-E372-4A7B-A303-AB4795C48E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D673E2C-DF52-4FFF-9609-C82561D7CE16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319B15AA-8A30-4943-AB3B-FCF83F6B25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CEDBCF36-3210-4A9B-B941-B5787B21F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CD3138C0-8B6A-4E06-BAF5-2A5C09EA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2D2F6A77-A52C-47FC-8C06-5033A21BF5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C5AF4AAA-5665-4358-A520-C7C292FB9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E77229A4-5DCE-4D45-B0CD-7507DA3B7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BD503313-E07C-48E2-93A0-4EDEF504E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33F7AADB-FA15-44B5-BA26-9947E4228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D2C0D446-4182-4F57-B70E-425C9224B5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1B253195-3A43-4A8D-91C7-2B8C39D05A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C1D2C85E-B198-42E2-91CF-05075F8089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03CD1AF-4389-44E9-97BD-E49DEC3691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B12891C-7507-4844-8FA4-9F44116670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446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3BFA614-9813-46B7-A13E-EB44CEDE4B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12000BE-D30A-4C7C-9F0B-027F964020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8CADDFF-CB95-4622-8E0A-14ACAF6BF1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4FFA2-AAC0-443C-8E6A-39B3257BC8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92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135B7AB-C99D-45EB-9F2E-05487766C7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C7786BA-793A-4810-BA84-6BD6B23FBB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B96CE31-3531-4206-8676-B1DF0BFBB8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89516-261E-4E8A-A7E4-5CE1FCB4E7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721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49714E8-50AB-41B8-AA05-84D1D93EC9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E717DC1-75C9-4291-8933-EDE7BF979A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1BDDE01-EE09-4F3C-BC7A-A0D00183F8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E4F553-3F71-4A2C-B339-80A5C46706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62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19A38A5-CD17-425A-AFB9-91BF1EF427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EB20D03-1099-4231-A279-00818520F2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C20C91A-3BDA-4D7C-8912-2C914809DC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47AC1-C31A-4A00-B9CC-E180D42C3A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886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EACE5EB-AAFE-4D8C-9D7A-51E87AEAF0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227A693-99BC-444F-B19A-25F5645FC7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932B477-FBE1-43FC-8FED-CE8CE46F49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E8485-D4A7-49B7-A353-6A944447EC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852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05AA961-3496-49FD-A4D0-81A25C0A40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751D313-275F-4B41-968B-DFB3FD870A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313DE1A-85E6-4866-858A-5F2DDC2150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D01C9-E77D-4B96-8555-098CC91E6B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531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E797BE9-7D72-47D1-AB0A-B354DDE5B4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32419CB1-E10D-441C-A124-E47DBE7860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4897FD6-F44A-430B-B4A4-9EF104B297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64F63-FD63-49E2-A5B6-4507553FA3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9923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50150464-CDB9-40E0-B361-F097D8DF7C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1B725A7B-6822-44A1-B037-810B273E6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3E782691-492A-4AF9-894D-BDA4637DEF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5BD93-EC43-404D-BC1E-30DD47A3F1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048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C4905A1-B750-432B-98E7-4E882A73EA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C0C714D-3358-4FCF-94D2-5D3B53789E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A3B9C12-EF5F-4D20-A343-4720ED2195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11AB9-211F-415A-8A58-A2D08BFAFF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811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F5E9464-53AE-4941-9EB4-20A07B8D9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8B06275-C864-49BE-8D3F-2B953D4E19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FAB691C-D0FE-4F10-9A95-F5B58D01F8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D7401-1922-442D-8411-A1BF48B5CD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72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48A7085-6002-4EA1-B88D-2BEB520EEDC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6641D91-2E0F-4041-96A6-AD7891C3053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05B38BE-EBE1-41D7-BC34-2F1258B87A4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BADE9FD-0976-4C81-9D2A-0760DAA1B68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D1386B-409F-4B00-83FE-34C2A3D1436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7452854-1F8E-4E05-83D4-E445E95303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6860E6D-3C11-44ED-A073-D0F4104EE0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DD784586-C242-4BD0-BEA0-B3BF4C753D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414FAEF1-EADC-418A-8E0D-83B35BC054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F781AF4-5362-4C5B-952F-7A6B85AD32A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C9413D51-E980-4A97-95AC-9F510AF035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F74562AF-C9A4-40A7-B210-CD6EEF692D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D2C0A7C9-CF91-492B-BECC-C97D384D14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microsoft.com/office/2011/relationships/inkAction" Target="../ink/inkAction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9D2A59E2-3A68-4A65-BC97-C8781BD853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7.3.2  </a:t>
            </a:r>
            <a:r>
              <a:rPr lang="zh-CN" altLang="en-US"/>
              <a:t>栈分配策略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9ED7607F-24A6-4DAE-9064-ADEB3AD9D4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过程调用</a:t>
            </a:r>
            <a:r>
              <a:rPr lang="en-US" altLang="zh-CN"/>
              <a:t>——push </a:t>
            </a:r>
            <a:r>
              <a:rPr lang="zh-CN" altLang="en-US"/>
              <a:t>活动记录</a:t>
            </a:r>
          </a:p>
          <a:p>
            <a:pPr eaLnBrk="1" hangingPunct="1"/>
            <a:r>
              <a:rPr lang="zh-CN" altLang="en-US"/>
              <a:t>过程返回</a:t>
            </a:r>
            <a:r>
              <a:rPr lang="en-US" altLang="zh-CN"/>
              <a:t>——pop </a:t>
            </a:r>
            <a:r>
              <a:rPr lang="zh-CN" altLang="en-US"/>
              <a:t>活动记录</a:t>
            </a:r>
          </a:p>
          <a:p>
            <a:pPr eaLnBrk="1" hangingPunct="1"/>
            <a:r>
              <a:rPr lang="zh-CN" altLang="en-US"/>
              <a:t>每次过程活动，局部名字都绑定到新的位置</a:t>
            </a:r>
          </a:p>
          <a:p>
            <a:pPr eaLnBrk="1" hangingPunct="1"/>
            <a:r>
              <a:rPr lang="zh-CN" altLang="en-US"/>
              <a:t>过程结束，局部名字空间被释放</a:t>
            </a:r>
            <a:r>
              <a:rPr lang="en-US" altLang="zh-CN"/>
              <a:t>——</a:t>
            </a:r>
            <a:r>
              <a:rPr lang="zh-CN" altLang="en-US"/>
              <a:t>值丢失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215961D-A5D0-4370-AED0-61C05AD219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62240" y="1746720"/>
              <a:ext cx="1658160" cy="864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215961D-A5D0-4370-AED0-61C05AD219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2880" y="1737360"/>
                <a:ext cx="1676880" cy="883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69BC663-D8CB-4057-83BD-8E2D7AF30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56"/>
    </mc:Choice>
    <mc:Fallback>
      <p:transition spd="slow" advTm="45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51AE982-F6AD-46A2-96FA-D10927CE0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预习作业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FC4BB5A-2666-4B0B-8B30-29D6312A65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若编译器采用栈分配，试分析如下程序的错误原因</a:t>
            </a:r>
            <a:endParaRPr lang="zh-CN" altLang="en-US" dirty="0"/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int *dangle()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{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	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23;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	return &amp;</a:t>
            </a:r>
            <a:r>
              <a:rPr lang="en-US" altLang="zh-CN" sz="2400" dirty="0" err="1"/>
              <a:t>i</a:t>
            </a:r>
            <a:r>
              <a:rPr lang="en-US" altLang="zh-CN" sz="2400" dirty="0"/>
              <a:t>;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}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{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	int *p;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	p = dangle();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7E723E2-97C2-4075-8C62-7A61013810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35640" y="1764720"/>
              <a:ext cx="3581280" cy="1010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7E723E2-97C2-4075-8C62-7A61013810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6280" y="1755360"/>
                <a:ext cx="3600000" cy="1029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3650322-44F7-4B49-8168-679BDB42B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84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02"/>
    </mc:Choice>
    <mc:Fallback>
      <p:transition spd="slow" advTm="36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59DB326-5B66-451A-BFC6-C973194138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7.5  </a:t>
            </a:r>
            <a:r>
              <a:rPr lang="zh-CN" altLang="en-US"/>
              <a:t>快速排序执行过程</a:t>
            </a:r>
          </a:p>
        </p:txBody>
      </p:sp>
      <p:pic>
        <p:nvPicPr>
          <p:cNvPr id="16387" name="Picture 5" descr="stack1">
            <a:extLst>
              <a:ext uri="{FF2B5EF4-FFF2-40B4-BE49-F238E27FC236}">
                <a16:creationId xmlns:a16="http://schemas.microsoft.com/office/drawing/2014/main" id="{7560A0E6-D848-4E98-B94A-7E5FC0B5B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95400"/>
            <a:ext cx="5805488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32C71E4-FFA6-428E-9929-32E4889D90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49000" y="4294080"/>
              <a:ext cx="1389960" cy="1620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32C71E4-FFA6-428E-9929-32E4889D90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9640" y="4284720"/>
                <a:ext cx="1408680" cy="163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136307B-E4CB-453A-A3AA-3013746770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69"/>
    </mc:Choice>
    <mc:Fallback>
      <p:transition spd="slow" advTm="44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2202415-2937-4CCE-89BF-0B48DEF0F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调用序列（</a:t>
            </a:r>
            <a:r>
              <a:rPr lang="en-US" altLang="zh-CN">
                <a:solidFill>
                  <a:srgbClr val="FF3300"/>
                </a:solidFill>
              </a:rPr>
              <a:t>calling sequence</a:t>
            </a:r>
            <a:r>
              <a:rPr lang="zh-CN" altLang="en-US"/>
              <a:t>）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E11C357-71A7-4A69-AAB1-AC588B725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创建活动记录，填写相关信息的代码</a:t>
            </a:r>
          </a:p>
          <a:p>
            <a:pPr eaLnBrk="1" hangingPunct="1"/>
            <a:r>
              <a:rPr lang="zh-CN" altLang="en-US"/>
              <a:t>返回序列，</a:t>
            </a:r>
            <a:r>
              <a:rPr lang="en-US" altLang="zh-CN">
                <a:solidFill>
                  <a:srgbClr val="FF3300"/>
                </a:solidFill>
              </a:rPr>
              <a:t>return sequence</a:t>
            </a:r>
          </a:p>
          <a:p>
            <a:pPr eaLnBrk="1" hangingPunct="1"/>
            <a:r>
              <a:rPr lang="zh-CN" altLang="en-US"/>
              <a:t>划分到调用函数和被调用函数两部分</a:t>
            </a:r>
          </a:p>
          <a:p>
            <a:pPr eaLnBrk="1" hangingPunct="1"/>
            <a:r>
              <a:rPr lang="zh-CN" altLang="en-US"/>
              <a:t>较早确定大小的信息放在活动记录中部</a:t>
            </a:r>
          </a:p>
          <a:p>
            <a:pPr lvl="1" eaLnBrk="1" hangingPunct="1"/>
            <a:r>
              <a:rPr lang="zh-CN" altLang="en-US"/>
              <a:t>控制链接、访问链接、机器状态信息</a:t>
            </a:r>
          </a:p>
          <a:p>
            <a:pPr lvl="1" eaLnBrk="1" hangingPunct="1"/>
            <a:r>
              <a:rPr lang="zh-CN" altLang="en-US"/>
              <a:t>临时单元</a:t>
            </a:r>
          </a:p>
          <a:p>
            <a:pPr lvl="1" eaLnBrk="1" hangingPunct="1"/>
            <a:r>
              <a:rPr lang="zh-CN" altLang="en-US"/>
              <a:t>实际参数、返回值</a:t>
            </a:r>
          </a:p>
          <a:p>
            <a:pPr lvl="1" eaLnBrk="1" hangingPunct="1"/>
            <a:r>
              <a:rPr lang="zh-CN" altLang="en-US"/>
              <a:t>局部数据，</a:t>
            </a:r>
            <a:r>
              <a:rPr lang="en-US" altLang="zh-CN"/>
              <a:t>Pascal</a:t>
            </a:r>
            <a:r>
              <a:rPr lang="zh-CN" altLang="en-US"/>
              <a:t>局部数组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79CC5693-6277-4C13-B632-95CCD2F78CF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69925" y="3886200"/>
            <a:ext cx="5492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Tahoma" panose="020B0604030504040204" pitchFamily="34" charset="0"/>
              </a:rPr>
              <a:t>大小确定</a:t>
            </a:r>
          </a:p>
        </p:txBody>
      </p:sp>
      <p:sp>
        <p:nvSpPr>
          <p:cNvPr id="17413" name="Text Box 6">
            <a:extLst>
              <a:ext uri="{FF2B5EF4-FFF2-40B4-BE49-F238E27FC236}">
                <a16:creationId xmlns:a16="http://schemas.microsoft.com/office/drawing/2014/main" id="{B57B075B-2566-430F-9AC7-520F66D051E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050925" y="3886200"/>
            <a:ext cx="5492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Tahoma" panose="020B0604030504040204" pitchFamily="34" charset="0"/>
              </a:rPr>
              <a:t>早</a:t>
            </a:r>
            <a:r>
              <a:rPr lang="zh-CN" altLang="en-US" sz="2400">
                <a:solidFill>
                  <a:schemeClr val="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晚</a:t>
            </a:r>
            <a:endParaRPr lang="zh-CN" altLang="en-US" sz="2400">
              <a:solidFill>
                <a:schemeClr val="hlink"/>
              </a:solidFill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AC4A422-1D56-44EA-813E-863C90EB9C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3280" y="-89640"/>
              <a:ext cx="7688880" cy="5797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AC4A422-1D56-44EA-813E-863C90EB9C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3920" y="-99000"/>
                <a:ext cx="7707600" cy="5815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B0A7C0E-0F72-4106-B8A9-C1EE0C489F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33"/>
    </mc:Choice>
    <mc:Fallback>
      <p:transition spd="slow" advTm="119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E66C60F-7FD3-4A81-8701-A895FFC55B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调用序列（续）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CE74DE4-BE48-4E03-AF5F-720AD2DAC7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调用者计算实际参数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调用者存储</a:t>
            </a:r>
            <a:r>
              <a:rPr lang="zh-CN" altLang="en-US" sz="2800">
                <a:solidFill>
                  <a:schemeClr val="folHlink"/>
                </a:solidFill>
                <a:ea typeface="黑体" panose="02010609060101010101" pitchFamily="49" charset="-122"/>
              </a:rPr>
              <a:t>返回地址</a:t>
            </a:r>
            <a:r>
              <a:rPr lang="zh-CN" altLang="en-US" sz="2800"/>
              <a:t>（被调用函数返回后继续运行的代码位置）和</a:t>
            </a:r>
            <a:r>
              <a:rPr lang="en-US" altLang="zh-CN" sz="2800">
                <a:solidFill>
                  <a:schemeClr val="folHlink"/>
                </a:solidFill>
                <a:ea typeface="黑体" panose="02010609060101010101" pitchFamily="49" charset="-122"/>
              </a:rPr>
              <a:t>top_sp</a:t>
            </a:r>
            <a:r>
              <a:rPr lang="zh-CN" altLang="en-US" sz="28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旧值</a:t>
            </a:r>
            <a:r>
              <a:rPr lang="zh-CN" altLang="en-US" sz="2800"/>
              <a:t>，然后将</a:t>
            </a:r>
            <a:r>
              <a:rPr lang="en-US" altLang="zh-CN" sz="2800">
                <a:solidFill>
                  <a:schemeClr val="folHlink"/>
                </a:solidFill>
              </a:rPr>
              <a:t>top_sp</a:t>
            </a:r>
            <a:r>
              <a:rPr lang="zh-CN" altLang="en-US" sz="2800"/>
              <a:t>调整到上图位置</a:t>
            </a:r>
            <a:r>
              <a:rPr lang="en-US" altLang="zh-CN" sz="2800"/>
              <a:t>——</a:t>
            </a:r>
            <a:r>
              <a:rPr lang="zh-CN" altLang="en-US" sz="2800"/>
              <a:t>要跨过调用者的</a:t>
            </a:r>
            <a:r>
              <a:rPr lang="zh-CN" altLang="en-US" sz="2800">
                <a:solidFill>
                  <a:srgbClr val="FF3300"/>
                </a:solidFill>
                <a:ea typeface="黑体" panose="02010609060101010101" pitchFamily="49" charset="-122"/>
              </a:rPr>
              <a:t>局部数据</a:t>
            </a:r>
            <a:r>
              <a:rPr lang="zh-CN" altLang="en-US" sz="2800"/>
              <a:t>和</a:t>
            </a:r>
            <a:r>
              <a:rPr lang="zh-CN" altLang="en-US" sz="2800">
                <a:solidFill>
                  <a:srgbClr val="FF3300"/>
                </a:solidFill>
                <a:ea typeface="黑体" panose="02010609060101010101" pitchFamily="49" charset="-122"/>
              </a:rPr>
              <a:t>临时单元</a:t>
            </a:r>
            <a:r>
              <a:rPr lang="zh-CN" altLang="en-US" sz="2800"/>
              <a:t>以及被调用者的</a:t>
            </a:r>
            <a:r>
              <a:rPr lang="zh-CN" altLang="en-US" sz="2800">
                <a:solidFill>
                  <a:srgbClr val="FF3300"/>
                </a:solidFill>
                <a:ea typeface="黑体" panose="02010609060101010101" pitchFamily="49" charset="-122"/>
              </a:rPr>
              <a:t>实际参数</a:t>
            </a:r>
            <a:r>
              <a:rPr lang="zh-CN" altLang="en-US" sz="2800"/>
              <a:t>和</a:t>
            </a:r>
            <a:r>
              <a:rPr lang="zh-CN" altLang="en-US" sz="2800">
                <a:solidFill>
                  <a:srgbClr val="FF3300"/>
                </a:solidFill>
                <a:ea typeface="黑体" panose="02010609060101010101" pitchFamily="49" charset="-122"/>
              </a:rPr>
              <a:t>状态区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被调用者保存</a:t>
            </a:r>
            <a:r>
              <a:rPr lang="zh-CN" altLang="en-US" sz="2800">
                <a:solidFill>
                  <a:schemeClr val="folHlink"/>
                </a:solidFill>
                <a:ea typeface="黑体" panose="02010609060101010101" pitchFamily="49" charset="-122"/>
              </a:rPr>
              <a:t>寄存器值</a:t>
            </a:r>
            <a:r>
              <a:rPr lang="zh-CN" altLang="en-US" sz="2800"/>
              <a:t>和其他</a:t>
            </a:r>
            <a:r>
              <a:rPr lang="zh-CN" altLang="en-US" sz="2800">
                <a:solidFill>
                  <a:schemeClr val="folHlink"/>
                </a:solidFill>
                <a:ea typeface="黑体" panose="02010609060101010101" pitchFamily="49" charset="-122"/>
              </a:rPr>
              <a:t>状态信息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被调用者初始化</a:t>
            </a:r>
            <a:r>
              <a:rPr lang="zh-CN" altLang="en-US" sz="2800">
                <a:solidFill>
                  <a:schemeClr val="folHlink"/>
                </a:solidFill>
                <a:ea typeface="黑体" panose="02010609060101010101" pitchFamily="49" charset="-122"/>
              </a:rPr>
              <a:t>局部数据</a:t>
            </a:r>
            <a:r>
              <a:rPr lang="zh-CN" altLang="en-US" sz="2800"/>
              <a:t>开始运行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DDEC577-E39A-41F9-A7D7-2D4A5E9024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5800" y="1627560"/>
              <a:ext cx="6201000" cy="3610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DDEC577-E39A-41F9-A7D7-2D4A5E9024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440" y="1618200"/>
                <a:ext cx="6219720" cy="3629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5587735-C1C3-4D4F-9CAD-C0CDBBF36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17"/>
    </mc:Choice>
    <mc:Fallback>
      <p:transition spd="slow" advTm="92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BECA936-9E59-468A-ADB4-595C9602C4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调用序列（续）</a:t>
            </a:r>
          </a:p>
        </p:txBody>
      </p:sp>
      <p:grpSp>
        <p:nvGrpSpPr>
          <p:cNvPr id="19459" name="Group 11">
            <a:extLst>
              <a:ext uri="{FF2B5EF4-FFF2-40B4-BE49-F238E27FC236}">
                <a16:creationId xmlns:a16="http://schemas.microsoft.com/office/drawing/2014/main" id="{FEDDFC82-E4A3-4232-B6A6-F23F27C9CC03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295400"/>
            <a:ext cx="5257800" cy="4654550"/>
            <a:chOff x="1152" y="940"/>
            <a:chExt cx="3695" cy="3188"/>
          </a:xfrm>
        </p:grpSpPr>
        <p:pic>
          <p:nvPicPr>
            <p:cNvPr id="19460" name="Picture 10" descr="callseq">
              <a:extLst>
                <a:ext uri="{FF2B5EF4-FFF2-40B4-BE49-F238E27FC236}">
                  <a16:creationId xmlns:a16="http://schemas.microsoft.com/office/drawing/2014/main" id="{0C0F45A8-DD58-4B38-8D89-52819BAB9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940"/>
              <a:ext cx="3695" cy="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1" name="Freeform 5">
              <a:extLst>
                <a:ext uri="{FF2B5EF4-FFF2-40B4-BE49-F238E27FC236}">
                  <a16:creationId xmlns:a16="http://schemas.microsoft.com/office/drawing/2014/main" id="{BE2A3A4D-4E1C-4C28-BEBC-8544A0EAC366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427" y="2208"/>
              <a:ext cx="948" cy="1170"/>
            </a:xfrm>
            <a:custGeom>
              <a:avLst/>
              <a:gdLst>
                <a:gd name="T0" fmla="*/ 948 w 948"/>
                <a:gd name="T1" fmla="*/ 1018 h 1170"/>
                <a:gd name="T2" fmla="*/ 146 w 948"/>
                <a:gd name="T3" fmla="*/ 1028 h 1170"/>
                <a:gd name="T4" fmla="*/ 75 w 948"/>
                <a:gd name="T5" fmla="*/ 168 h 1170"/>
                <a:gd name="T6" fmla="*/ 520 w 948"/>
                <a:gd name="T7" fmla="*/ 19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8"/>
                <a:gd name="T13" fmla="*/ 0 h 1170"/>
                <a:gd name="T14" fmla="*/ 948 w 948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8" h="1170">
                  <a:moveTo>
                    <a:pt x="948" y="1018"/>
                  </a:moveTo>
                  <a:cubicBezTo>
                    <a:pt x="816" y="1020"/>
                    <a:pt x="292" y="1170"/>
                    <a:pt x="146" y="1028"/>
                  </a:cubicBezTo>
                  <a:cubicBezTo>
                    <a:pt x="0" y="886"/>
                    <a:pt x="13" y="336"/>
                    <a:pt x="75" y="168"/>
                  </a:cubicBezTo>
                  <a:cubicBezTo>
                    <a:pt x="137" y="0"/>
                    <a:pt x="427" y="50"/>
                    <a:pt x="520" y="19"/>
                  </a:cubicBezTo>
                </a:path>
              </a:pathLst>
            </a:custGeom>
            <a:noFill/>
            <a:ln w="25400" cap="flat" cmpd="sng">
              <a:solidFill>
                <a:schemeClr val="tx2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" name="Freeform 7">
              <a:extLst>
                <a:ext uri="{FF2B5EF4-FFF2-40B4-BE49-F238E27FC236}">
                  <a16:creationId xmlns:a16="http://schemas.microsoft.com/office/drawing/2014/main" id="{168C95FB-9805-4BD1-B8FE-1AC3773F63DF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425" y="960"/>
              <a:ext cx="975" cy="965"/>
            </a:xfrm>
            <a:custGeom>
              <a:avLst/>
              <a:gdLst>
                <a:gd name="T0" fmla="*/ 975 w 975"/>
                <a:gd name="T1" fmla="*/ 864 h 965"/>
                <a:gd name="T2" fmla="*/ 152 w 975"/>
                <a:gd name="T3" fmla="*/ 821 h 965"/>
                <a:gd name="T4" fmla="*/ 63 w 975"/>
                <a:gd name="T5" fmla="*/ 0 h 965"/>
                <a:gd name="T6" fmla="*/ 0 60000 65536"/>
                <a:gd name="T7" fmla="*/ 0 60000 65536"/>
                <a:gd name="T8" fmla="*/ 0 60000 65536"/>
                <a:gd name="T9" fmla="*/ 0 w 975"/>
                <a:gd name="T10" fmla="*/ 0 h 965"/>
                <a:gd name="T11" fmla="*/ 975 w 975"/>
                <a:gd name="T12" fmla="*/ 965 h 9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5" h="965">
                  <a:moveTo>
                    <a:pt x="975" y="864"/>
                  </a:moveTo>
                  <a:cubicBezTo>
                    <a:pt x="838" y="857"/>
                    <a:pt x="304" y="965"/>
                    <a:pt x="152" y="821"/>
                  </a:cubicBezTo>
                  <a:cubicBezTo>
                    <a:pt x="0" y="677"/>
                    <a:pt x="82" y="171"/>
                    <a:pt x="63" y="0"/>
                  </a:cubicBezTo>
                </a:path>
              </a:pathLst>
            </a:custGeom>
            <a:noFill/>
            <a:ln w="25400" cap="flat" cmpd="sng">
              <a:solidFill>
                <a:schemeClr val="hlink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74FDBC9-BEEF-42AE-89D9-8A8A2FD6E8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61720" y="1754280"/>
              <a:ext cx="2137680" cy="2136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74FDBC9-BEEF-42AE-89D9-8A8A2FD6E8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2360" y="1744920"/>
                <a:ext cx="2156400" cy="2154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3C86BD2-20C4-45EE-BF14-4E1B7F7FB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86"/>
    </mc:Choice>
    <mc:Fallback>
      <p:transition spd="slow" advTm="22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B2B0905-80A7-4778-90F0-DE736F517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返回序列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132CB98-3975-4609-B463-48832B582D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被调用者设置</a:t>
            </a:r>
            <a:r>
              <a:rPr lang="zh-CN" altLang="en-US">
                <a:solidFill>
                  <a:schemeClr val="folHlink"/>
                </a:solidFill>
                <a:ea typeface="黑体" panose="02010609060101010101" pitchFamily="49" charset="-122"/>
              </a:rPr>
              <a:t>返回值</a:t>
            </a:r>
            <a:r>
              <a:rPr lang="zh-CN" altLang="en-US"/>
              <a:t>（位于栈底，与调用者活动记录相邻）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利用保存的状态信息，被调用者恢复</a:t>
            </a:r>
            <a:r>
              <a:rPr lang="en-US" altLang="zh-CN">
                <a:solidFill>
                  <a:schemeClr val="folHlink"/>
                </a:solidFill>
              </a:rPr>
              <a:t>top_sp</a:t>
            </a:r>
            <a:r>
              <a:rPr lang="zh-CN" altLang="en-US"/>
              <a:t>和其他</a:t>
            </a:r>
            <a:r>
              <a:rPr lang="zh-CN" altLang="en-US">
                <a:solidFill>
                  <a:schemeClr val="folHlink"/>
                </a:solidFill>
                <a:ea typeface="黑体" panose="02010609060101010101" pitchFamily="49" charset="-122"/>
              </a:rPr>
              <a:t>寄存器</a:t>
            </a:r>
            <a:r>
              <a:rPr lang="zh-CN" altLang="en-US"/>
              <a:t>，然后跳转到</a:t>
            </a:r>
            <a:r>
              <a:rPr lang="zh-CN" altLang="en-US">
                <a:solidFill>
                  <a:schemeClr val="folHlink"/>
                </a:solidFill>
                <a:ea typeface="黑体" panose="02010609060101010101" pitchFamily="49" charset="-122"/>
              </a:rPr>
              <a:t>返回地址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调用者复制</a:t>
            </a:r>
            <a:r>
              <a:rPr lang="zh-CN" altLang="en-US">
                <a:solidFill>
                  <a:schemeClr val="folHlink"/>
                </a:solidFill>
                <a:ea typeface="黑体" panose="02010609060101010101" pitchFamily="49" charset="-122"/>
              </a:rPr>
              <a:t>返回值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0801D0E-0816-4F8C-9ABD-13D068C322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2000" y="133920"/>
              <a:ext cx="7023240" cy="5980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0801D0E-0816-4F8C-9ABD-13D068C322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40" y="124560"/>
                <a:ext cx="7041960" cy="5999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40A6E95-BDF8-41F0-9ADD-6FFA6AB7B2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91"/>
    </mc:Choice>
    <mc:Fallback>
      <p:transition spd="slow" advTm="112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DC7515-B07B-420B-9E6C-E4E009354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可变长度数据</a:t>
            </a:r>
          </a:p>
        </p:txBody>
      </p:sp>
      <p:grpSp>
        <p:nvGrpSpPr>
          <p:cNvPr id="21507" name="Group 13">
            <a:extLst>
              <a:ext uri="{FF2B5EF4-FFF2-40B4-BE49-F238E27FC236}">
                <a16:creationId xmlns:a16="http://schemas.microsoft.com/office/drawing/2014/main" id="{7736FAAA-BB98-4EE6-805E-4ECE8889192E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250950"/>
            <a:ext cx="5410200" cy="5332413"/>
            <a:chOff x="384" y="788"/>
            <a:chExt cx="3600" cy="3548"/>
          </a:xfrm>
        </p:grpSpPr>
        <p:pic>
          <p:nvPicPr>
            <p:cNvPr id="21508" name="Picture 12" descr="variable">
              <a:extLst>
                <a:ext uri="{FF2B5EF4-FFF2-40B4-BE49-F238E27FC236}">
                  <a16:creationId xmlns:a16="http://schemas.microsoft.com/office/drawing/2014/main" id="{83446BFC-93B1-4349-9F8A-D74F91723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" y="788"/>
              <a:ext cx="2541" cy="3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09" name="Text Box 5">
              <a:extLst>
                <a:ext uri="{FF2B5EF4-FFF2-40B4-BE49-F238E27FC236}">
                  <a16:creationId xmlns:a16="http://schemas.microsoft.com/office/drawing/2014/main" id="{67B19B70-44B7-42B5-8B75-C8B2AE9250D9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384" y="3243"/>
              <a:ext cx="768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</a:rPr>
                <a:t>top_sp</a:t>
              </a:r>
            </a:p>
          </p:txBody>
        </p:sp>
        <p:sp>
          <p:nvSpPr>
            <p:cNvPr id="21510" name="Line 6">
              <a:extLst>
                <a:ext uri="{FF2B5EF4-FFF2-40B4-BE49-F238E27FC236}">
                  <a16:creationId xmlns:a16="http://schemas.microsoft.com/office/drawing/2014/main" id="{BF7C2539-A9B5-4BD7-8AD6-95957F050E6B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1104" y="3387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1" name="Text Box 7">
              <a:extLst>
                <a:ext uri="{FF2B5EF4-FFF2-40B4-BE49-F238E27FC236}">
                  <a16:creationId xmlns:a16="http://schemas.microsoft.com/office/drawing/2014/main" id="{3AB11F59-AB0A-4C2D-8FDC-E2D661386998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672" y="4032"/>
              <a:ext cx="527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</a:rPr>
                <a:t>top</a:t>
              </a:r>
            </a:p>
          </p:txBody>
        </p:sp>
        <p:sp>
          <p:nvSpPr>
            <p:cNvPr id="21512" name="Line 8">
              <a:extLst>
                <a:ext uri="{FF2B5EF4-FFF2-40B4-BE49-F238E27FC236}">
                  <a16:creationId xmlns:a16="http://schemas.microsoft.com/office/drawing/2014/main" id="{E38CE770-15F1-44FF-A077-2525B917411B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1152" y="417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3" name="Freeform 9">
              <a:extLst>
                <a:ext uri="{FF2B5EF4-FFF2-40B4-BE49-F238E27FC236}">
                  <a16:creationId xmlns:a16="http://schemas.microsoft.com/office/drawing/2014/main" id="{B3D1BE5F-04FA-499F-8A88-AA48315BBAA2}"/>
                </a:ext>
              </a:extLst>
            </p:cNvPr>
            <p:cNvSpPr>
              <a:spLocks/>
            </p:cNvSpPr>
            <p:nvPr/>
          </p:nvSpPr>
          <p:spPr bwMode="ltGray">
            <a:xfrm>
              <a:off x="2688" y="1464"/>
              <a:ext cx="362" cy="936"/>
            </a:xfrm>
            <a:custGeom>
              <a:avLst/>
              <a:gdLst>
                <a:gd name="T0" fmla="*/ 0 w 362"/>
                <a:gd name="T1" fmla="*/ 72 h 936"/>
                <a:gd name="T2" fmla="*/ 298 w 362"/>
                <a:gd name="T3" fmla="*/ 104 h 936"/>
                <a:gd name="T4" fmla="*/ 336 w 362"/>
                <a:gd name="T5" fmla="*/ 696 h 936"/>
                <a:gd name="T6" fmla="*/ 144 w 362"/>
                <a:gd name="T7" fmla="*/ 936 h 9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2"/>
                <a:gd name="T13" fmla="*/ 0 h 936"/>
                <a:gd name="T14" fmla="*/ 362 w 362"/>
                <a:gd name="T15" fmla="*/ 936 h 9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2" h="936">
                  <a:moveTo>
                    <a:pt x="0" y="72"/>
                  </a:moveTo>
                  <a:cubicBezTo>
                    <a:pt x="50" y="77"/>
                    <a:pt x="242" y="0"/>
                    <a:pt x="298" y="104"/>
                  </a:cubicBezTo>
                  <a:cubicBezTo>
                    <a:pt x="354" y="208"/>
                    <a:pt x="362" y="557"/>
                    <a:pt x="336" y="696"/>
                  </a:cubicBezTo>
                  <a:cubicBezTo>
                    <a:pt x="310" y="835"/>
                    <a:pt x="228" y="888"/>
                    <a:pt x="144" y="936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4" name="Freeform 10">
              <a:extLst>
                <a:ext uri="{FF2B5EF4-FFF2-40B4-BE49-F238E27FC236}">
                  <a16:creationId xmlns:a16="http://schemas.microsoft.com/office/drawing/2014/main" id="{385D8A64-BE5A-493C-9802-C9B60E68B7D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2688" y="1671"/>
              <a:ext cx="504" cy="945"/>
            </a:xfrm>
            <a:custGeom>
              <a:avLst/>
              <a:gdLst>
                <a:gd name="T0" fmla="*/ 0 w 504"/>
                <a:gd name="T1" fmla="*/ 81 h 945"/>
                <a:gd name="T2" fmla="*/ 422 w 504"/>
                <a:gd name="T3" fmla="*/ 110 h 945"/>
                <a:gd name="T4" fmla="*/ 458 w 504"/>
                <a:gd name="T5" fmla="*/ 739 h 945"/>
                <a:gd name="T6" fmla="*/ 144 w 504"/>
                <a:gd name="T7" fmla="*/ 945 h 9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4"/>
                <a:gd name="T13" fmla="*/ 0 h 945"/>
                <a:gd name="T14" fmla="*/ 504 w 504"/>
                <a:gd name="T15" fmla="*/ 945 h 9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4" h="945">
                  <a:moveTo>
                    <a:pt x="0" y="81"/>
                  </a:moveTo>
                  <a:cubicBezTo>
                    <a:pt x="70" y="86"/>
                    <a:pt x="346" y="0"/>
                    <a:pt x="422" y="110"/>
                  </a:cubicBezTo>
                  <a:cubicBezTo>
                    <a:pt x="498" y="220"/>
                    <a:pt x="504" y="600"/>
                    <a:pt x="458" y="739"/>
                  </a:cubicBezTo>
                  <a:cubicBezTo>
                    <a:pt x="412" y="878"/>
                    <a:pt x="209" y="902"/>
                    <a:pt x="144" y="945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5" name="Freeform 11">
              <a:extLst>
                <a:ext uri="{FF2B5EF4-FFF2-40B4-BE49-F238E27FC236}">
                  <a16:creationId xmlns:a16="http://schemas.microsoft.com/office/drawing/2014/main" id="{544AE0E7-F747-4F82-9A5A-02D30DC2531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2688" y="1876"/>
              <a:ext cx="676" cy="932"/>
            </a:xfrm>
            <a:custGeom>
              <a:avLst/>
              <a:gdLst>
                <a:gd name="T0" fmla="*/ 0 w 676"/>
                <a:gd name="T1" fmla="*/ 68 h 932"/>
                <a:gd name="T2" fmla="*/ 582 w 676"/>
                <a:gd name="T3" fmla="*/ 118 h 932"/>
                <a:gd name="T4" fmla="*/ 564 w 676"/>
                <a:gd name="T5" fmla="*/ 774 h 932"/>
                <a:gd name="T6" fmla="*/ 144 w 676"/>
                <a:gd name="T7" fmla="*/ 932 h 9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6"/>
                <a:gd name="T13" fmla="*/ 0 h 932"/>
                <a:gd name="T14" fmla="*/ 676 w 676"/>
                <a:gd name="T15" fmla="*/ 932 h 9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6" h="932">
                  <a:moveTo>
                    <a:pt x="0" y="68"/>
                  </a:moveTo>
                  <a:cubicBezTo>
                    <a:pt x="97" y="76"/>
                    <a:pt x="488" y="0"/>
                    <a:pt x="582" y="118"/>
                  </a:cubicBezTo>
                  <a:cubicBezTo>
                    <a:pt x="676" y="236"/>
                    <a:pt x="637" y="638"/>
                    <a:pt x="564" y="774"/>
                  </a:cubicBezTo>
                  <a:cubicBezTo>
                    <a:pt x="491" y="910"/>
                    <a:pt x="231" y="899"/>
                    <a:pt x="144" y="932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75193D9-17AF-4449-90CC-B56916626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89"/>
    </mc:Choice>
    <mc:Fallback>
      <p:transition spd="slow" advTm="2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DCB852E-3587-461D-8FCB-50F8F80987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7.3.4  </a:t>
            </a:r>
            <a:r>
              <a:rPr lang="zh-CN" altLang="en-US"/>
              <a:t>堆分配策略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36CAA9A-7A15-40A9-B007-EE0ED0983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5626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栈分配策略的局限，不能处理下列情况</a:t>
            </a:r>
          </a:p>
          <a:p>
            <a:pPr marL="990600" lvl="1" indent="-533400" eaLnBrk="1" hangingPunct="1"/>
            <a:r>
              <a:rPr lang="zh-CN" altLang="en-US" sz="2400"/>
              <a:t>局部名字的值在活动结束后能够保持</a:t>
            </a:r>
          </a:p>
          <a:p>
            <a:pPr marL="990600" lvl="1" indent="-533400" eaLnBrk="1" hangingPunct="1"/>
            <a:r>
              <a:rPr lang="zh-CN" altLang="en-US" sz="2400"/>
              <a:t>被调用函数的活动生存期比调用者长</a:t>
            </a:r>
            <a:r>
              <a:rPr lang="en-US" altLang="zh-CN" sz="2400"/>
              <a:t>——</a:t>
            </a:r>
            <a:r>
              <a:rPr lang="zh-CN" altLang="en-US" sz="2400"/>
              <a:t>可用活动树表示控制流的语言无法实现</a:t>
            </a:r>
          </a:p>
          <a:p>
            <a:pPr marL="609600" indent="-609600" eaLnBrk="1" hangingPunct="1"/>
            <a:r>
              <a:rPr lang="zh-CN" altLang="en-US" sz="2800"/>
              <a:t>对小的（或大小已知的）活动记录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为若干可能大小，创建空闲块链表（静态）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为大小为</a:t>
            </a:r>
            <a:r>
              <a:rPr lang="en-US" altLang="zh-CN" sz="2400"/>
              <a:t>s</a:t>
            </a:r>
            <a:r>
              <a:rPr lang="zh-CN" altLang="en-US" sz="2400"/>
              <a:t>的活动记录分配空间，尽量使用</a:t>
            </a:r>
            <a:r>
              <a:rPr lang="en-US" altLang="zh-CN" sz="2400"/>
              <a:t>s’</a:t>
            </a:r>
            <a:r>
              <a:rPr lang="zh-CN" altLang="en-US" sz="2400"/>
              <a:t>的空闲块表，</a:t>
            </a:r>
            <a:r>
              <a:rPr lang="en-US" altLang="zh-CN" sz="2400"/>
              <a:t>s’</a:t>
            </a:r>
            <a:r>
              <a:rPr lang="zh-CN" altLang="en-US" sz="2400"/>
              <a:t>为大于等于</a:t>
            </a:r>
            <a:r>
              <a:rPr lang="en-US" altLang="zh-CN" sz="2400"/>
              <a:t>s</a:t>
            </a:r>
            <a:r>
              <a:rPr lang="zh-CN" altLang="en-US" sz="2400"/>
              <a:t>的最小值。空间释放时，将块退回空闲块链表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对大块内存分配，利用堆管理器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BAF0DF6-603D-4AA6-9B0D-6EA911DC6C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18000" y="110160"/>
              <a:ext cx="7291080" cy="1757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BAF0DF6-603D-4AA6-9B0D-6EA911DC6C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8640" y="100800"/>
                <a:ext cx="7309800" cy="1776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9711616-5ED5-46CC-88B7-363609A62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035"/>
    </mc:Choice>
    <mc:Fallback>
      <p:transition spd="slow" advTm="140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9" descr="heap">
            <a:extLst>
              <a:ext uri="{FF2B5EF4-FFF2-40B4-BE49-F238E27FC236}">
                <a16:creationId xmlns:a16="http://schemas.microsoft.com/office/drawing/2014/main" id="{5A1C68C0-6D21-40A2-BAB1-298DA0EDB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5808663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>
            <a:extLst>
              <a:ext uri="{FF2B5EF4-FFF2-40B4-BE49-F238E27FC236}">
                <a16:creationId xmlns:a16="http://schemas.microsoft.com/office/drawing/2014/main" id="{7CA92E25-FCD1-4D7C-80E9-F568438C40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堆分配策略（续）</a:t>
            </a:r>
          </a:p>
        </p:txBody>
      </p:sp>
      <p:sp>
        <p:nvSpPr>
          <p:cNvPr id="24580" name="Freeform 6">
            <a:extLst>
              <a:ext uri="{FF2B5EF4-FFF2-40B4-BE49-F238E27FC236}">
                <a16:creationId xmlns:a16="http://schemas.microsoft.com/office/drawing/2014/main" id="{F0DED32F-F43A-47F2-B35B-08E0B7C90D92}"/>
              </a:ext>
            </a:extLst>
          </p:cNvPr>
          <p:cNvSpPr>
            <a:spLocks/>
          </p:cNvSpPr>
          <p:nvPr/>
        </p:nvSpPr>
        <p:spPr bwMode="ltGray">
          <a:xfrm>
            <a:off x="3478213" y="1463675"/>
            <a:ext cx="1017587" cy="2497138"/>
          </a:xfrm>
          <a:custGeom>
            <a:avLst/>
            <a:gdLst>
              <a:gd name="T0" fmla="*/ 2147483646 w 641"/>
              <a:gd name="T1" fmla="*/ 2147483646 h 1573"/>
              <a:gd name="T2" fmla="*/ 2147483646 w 641"/>
              <a:gd name="T3" fmla="*/ 2147483646 h 1573"/>
              <a:gd name="T4" fmla="*/ 2147483646 w 641"/>
              <a:gd name="T5" fmla="*/ 2147483646 h 1573"/>
              <a:gd name="T6" fmla="*/ 2147483646 w 641"/>
              <a:gd name="T7" fmla="*/ 2147483646 h 1573"/>
              <a:gd name="T8" fmla="*/ 0 60000 65536"/>
              <a:gd name="T9" fmla="*/ 0 60000 65536"/>
              <a:gd name="T10" fmla="*/ 0 60000 65536"/>
              <a:gd name="T11" fmla="*/ 0 60000 65536"/>
              <a:gd name="T12" fmla="*/ 0 w 641"/>
              <a:gd name="T13" fmla="*/ 0 h 1573"/>
              <a:gd name="T14" fmla="*/ 641 w 641"/>
              <a:gd name="T15" fmla="*/ 1573 h 15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1" h="1573">
                <a:moveTo>
                  <a:pt x="641" y="1478"/>
                </a:moveTo>
                <a:cubicBezTo>
                  <a:pt x="552" y="1459"/>
                  <a:pt x="205" y="1573"/>
                  <a:pt x="104" y="1364"/>
                </a:cubicBezTo>
                <a:cubicBezTo>
                  <a:pt x="3" y="1155"/>
                  <a:pt x="0" y="442"/>
                  <a:pt x="33" y="221"/>
                </a:cubicBezTo>
                <a:cubicBezTo>
                  <a:pt x="66" y="0"/>
                  <a:pt x="248" y="76"/>
                  <a:pt x="305" y="38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1" name="Freeform 7">
            <a:extLst>
              <a:ext uri="{FF2B5EF4-FFF2-40B4-BE49-F238E27FC236}">
                <a16:creationId xmlns:a16="http://schemas.microsoft.com/office/drawing/2014/main" id="{FA3794C4-AE87-4BC6-9657-B3BF91357B2B}"/>
              </a:ext>
            </a:extLst>
          </p:cNvPr>
          <p:cNvSpPr>
            <a:spLocks/>
          </p:cNvSpPr>
          <p:nvPr/>
        </p:nvSpPr>
        <p:spPr bwMode="ltGray">
          <a:xfrm>
            <a:off x="2897188" y="1384300"/>
            <a:ext cx="1549400" cy="4194175"/>
          </a:xfrm>
          <a:custGeom>
            <a:avLst/>
            <a:gdLst>
              <a:gd name="T0" fmla="*/ 2147483646 w 976"/>
              <a:gd name="T1" fmla="*/ 2147483646 h 2642"/>
              <a:gd name="T2" fmla="*/ 2147483646 w 976"/>
              <a:gd name="T3" fmla="*/ 2147483646 h 2642"/>
              <a:gd name="T4" fmla="*/ 2147483646 w 976"/>
              <a:gd name="T5" fmla="*/ 2147483646 h 2642"/>
              <a:gd name="T6" fmla="*/ 2147483646 w 976"/>
              <a:gd name="T7" fmla="*/ 2147483646 h 2642"/>
              <a:gd name="T8" fmla="*/ 0 60000 65536"/>
              <a:gd name="T9" fmla="*/ 0 60000 65536"/>
              <a:gd name="T10" fmla="*/ 0 60000 65536"/>
              <a:gd name="T11" fmla="*/ 0 60000 65536"/>
              <a:gd name="T12" fmla="*/ 0 w 976"/>
              <a:gd name="T13" fmla="*/ 0 h 2642"/>
              <a:gd name="T14" fmla="*/ 976 w 976"/>
              <a:gd name="T15" fmla="*/ 2642 h 26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76" h="2642">
                <a:moveTo>
                  <a:pt x="976" y="2574"/>
                </a:moveTo>
                <a:cubicBezTo>
                  <a:pt x="837" y="2524"/>
                  <a:pt x="284" y="2642"/>
                  <a:pt x="142" y="2274"/>
                </a:cubicBezTo>
                <a:cubicBezTo>
                  <a:pt x="0" y="1906"/>
                  <a:pt x="42" y="738"/>
                  <a:pt x="125" y="369"/>
                </a:cubicBezTo>
                <a:cubicBezTo>
                  <a:pt x="208" y="0"/>
                  <a:pt x="532" y="123"/>
                  <a:pt x="639" y="58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2" name="Text Box 8">
            <a:extLst>
              <a:ext uri="{FF2B5EF4-FFF2-40B4-BE49-F238E27FC236}">
                <a16:creationId xmlns:a16="http://schemas.microsoft.com/office/drawing/2014/main" id="{59983E9E-545F-482B-AAC7-20CF29B167C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086600" y="3276600"/>
            <a:ext cx="1752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folHlink"/>
                </a:solidFill>
                <a:latin typeface="Tahoma" panose="020B0604030504040204" pitchFamily="34" charset="0"/>
              </a:rPr>
              <a:t>r</a:t>
            </a: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</a:rPr>
              <a:t>的活动记录得到保持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054C186-C692-42B2-A582-8DBD46D33E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08120" y="1523160"/>
              <a:ext cx="3187800" cy="3515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054C186-C692-42B2-A582-8DBD46D33E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8760" y="1513800"/>
                <a:ext cx="3206520" cy="3533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FD5DA4E-DCE5-4AF5-8719-F47C5478F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47"/>
    </mc:Choice>
    <mc:Fallback>
      <p:transition spd="slow" advTm="32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15369</TotalTime>
  <Words>421</Words>
  <Application>Microsoft Office PowerPoint</Application>
  <PresentationFormat>全屏显示(4:3)</PresentationFormat>
  <Paragraphs>52</Paragraphs>
  <Slides>10</Slides>
  <Notes>0</Notes>
  <HiddenSlides>0</HiddenSlides>
  <MMClips>10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黑体</vt:lpstr>
      <vt:lpstr>宋体</vt:lpstr>
      <vt:lpstr>Tahoma</vt:lpstr>
      <vt:lpstr>Times New Roman</vt:lpstr>
      <vt:lpstr>Wingdings</vt:lpstr>
      <vt:lpstr>Blends</vt:lpstr>
      <vt:lpstr>7.3.2  栈分配策略</vt:lpstr>
      <vt:lpstr>例7.5  快速排序执行过程</vt:lpstr>
      <vt:lpstr>调用序列（calling sequence）</vt:lpstr>
      <vt:lpstr>调用序列（续）</vt:lpstr>
      <vt:lpstr>调用序列（续）</vt:lpstr>
      <vt:lpstr>返回序列</vt:lpstr>
      <vt:lpstr>可变长度数据</vt:lpstr>
      <vt:lpstr>7.3.4  堆分配策略</vt:lpstr>
      <vt:lpstr>堆分配策略（续）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1641</cp:revision>
  <dcterms:created xsi:type="dcterms:W3CDTF">2003-06-05T11:51:39Z</dcterms:created>
  <dcterms:modified xsi:type="dcterms:W3CDTF">2020-12-06T01:47:28Z</dcterms:modified>
</cp:coreProperties>
</file>